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4.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5.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6.xml" ContentType="application/vnd.openxmlformats-officedocument.theme+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9" r:id="rId1"/>
    <p:sldMasterId id="2147483661" r:id="rId2"/>
    <p:sldMasterId id="2147483673" r:id="rId3"/>
    <p:sldMasterId id="2147483685" r:id="rId4"/>
    <p:sldMasterId id="2147483697" r:id="rId5"/>
    <p:sldMasterId id="2147483710" r:id="rId6"/>
    <p:sldMasterId id="2147483718" r:id="rId7"/>
  </p:sldMasterIdLst>
  <p:notesMasterIdLst>
    <p:notesMasterId r:id="rId51"/>
  </p:notesMasterIdLst>
  <p:handoutMasterIdLst>
    <p:handoutMasterId r:id="rId52"/>
  </p:handoutMasterIdLst>
  <p:sldIdLst>
    <p:sldId id="257" r:id="rId8"/>
    <p:sldId id="258" r:id="rId9"/>
    <p:sldId id="329" r:id="rId10"/>
    <p:sldId id="310" r:id="rId11"/>
    <p:sldId id="330" r:id="rId12"/>
    <p:sldId id="259" r:id="rId13"/>
    <p:sldId id="286" r:id="rId14"/>
    <p:sldId id="287" r:id="rId15"/>
    <p:sldId id="307" r:id="rId16"/>
    <p:sldId id="331" r:id="rId17"/>
    <p:sldId id="280" r:id="rId18"/>
    <p:sldId id="305" r:id="rId19"/>
    <p:sldId id="302" r:id="rId20"/>
    <p:sldId id="332" r:id="rId21"/>
    <p:sldId id="261" r:id="rId22"/>
    <p:sldId id="333" r:id="rId23"/>
    <p:sldId id="260" r:id="rId24"/>
    <p:sldId id="281" r:id="rId25"/>
    <p:sldId id="282" r:id="rId26"/>
    <p:sldId id="283" r:id="rId27"/>
    <p:sldId id="284" r:id="rId28"/>
    <p:sldId id="285" r:id="rId29"/>
    <p:sldId id="334" r:id="rId30"/>
    <p:sldId id="265" r:id="rId31"/>
    <p:sldId id="262" r:id="rId32"/>
    <p:sldId id="266" r:id="rId33"/>
    <p:sldId id="306" r:id="rId34"/>
    <p:sldId id="335" r:id="rId35"/>
    <p:sldId id="267" r:id="rId36"/>
    <p:sldId id="270" r:id="rId37"/>
    <p:sldId id="272" r:id="rId38"/>
    <p:sldId id="336" r:id="rId39"/>
    <p:sldId id="274" r:id="rId40"/>
    <p:sldId id="275" r:id="rId41"/>
    <p:sldId id="277" r:id="rId42"/>
    <p:sldId id="337" r:id="rId43"/>
    <p:sldId id="278" r:id="rId44"/>
    <p:sldId id="309" r:id="rId45"/>
    <p:sldId id="308" r:id="rId46"/>
    <p:sldId id="291" r:id="rId47"/>
    <p:sldId id="328" r:id="rId48"/>
    <p:sldId id="313" r:id="rId49"/>
    <p:sldId id="338" r:id="rId50"/>
  </p:sldIdLst>
  <p:sldSz cx="9144000" cy="6858000" type="screen4x3"/>
  <p:notesSz cx="7315200" cy="9601200"/>
  <p:embeddedFontLst>
    <p:embeddedFont>
      <p:font typeface="Calibri" panose="020F0502020204030204" pitchFamily="34" charset="0"/>
      <p:regular r:id="rId53"/>
      <p:bold r:id="rId54"/>
      <p:italic r:id="rId55"/>
      <p:boldItalic r:id="rId56"/>
    </p:embeddedFont>
    <p:embeddedFont>
      <p:font typeface="Century Gothic" panose="020B0502020202020204" pitchFamily="34" charset="0"/>
      <p:regular r:id="rId57"/>
      <p:bold r:id="rId58"/>
      <p:italic r:id="rId59"/>
      <p:boldItalic r:id="rId60"/>
    </p:embeddedFont>
    <p:embeddedFont>
      <p:font typeface="Candara" panose="020E0502030303020204" pitchFamily="34" charset="0"/>
      <p:regular r:id="rId61"/>
      <p:bold r:id="rId62"/>
      <p:italic r:id="rId63"/>
      <p:boldItalic r:id="rId64"/>
    </p:embeddedFont>
    <p:embeddedFont>
      <p:font typeface="Wingdings 2" panose="05020102010507070707" pitchFamily="18" charset="2"/>
      <p:regular r:id="rId65"/>
    </p:embeddedFont>
  </p:embeddedFontLst>
  <p:defaultTextStyle>
    <a:defPPr>
      <a:defRPr lang="en-US"/>
    </a:defPPr>
    <a:lvl1pPr algn="l" rtl="0" fontAlgn="base">
      <a:spcBef>
        <a:spcPct val="0"/>
      </a:spcBef>
      <a:spcAft>
        <a:spcPct val="0"/>
      </a:spcAft>
      <a:defRPr kern="1200">
        <a:solidFill>
          <a:schemeClr val="tx1"/>
        </a:solidFill>
        <a:latin typeface="Century Gothic" pitchFamily="34" charset="0"/>
        <a:ea typeface="+mn-ea"/>
        <a:cs typeface="Arial" charset="0"/>
      </a:defRPr>
    </a:lvl1pPr>
    <a:lvl2pPr marL="457200" algn="l" rtl="0" fontAlgn="base">
      <a:spcBef>
        <a:spcPct val="0"/>
      </a:spcBef>
      <a:spcAft>
        <a:spcPct val="0"/>
      </a:spcAft>
      <a:defRPr kern="1200">
        <a:solidFill>
          <a:schemeClr val="tx1"/>
        </a:solidFill>
        <a:latin typeface="Century Gothic" pitchFamily="34" charset="0"/>
        <a:ea typeface="+mn-ea"/>
        <a:cs typeface="Arial" charset="0"/>
      </a:defRPr>
    </a:lvl2pPr>
    <a:lvl3pPr marL="914400" algn="l" rtl="0" fontAlgn="base">
      <a:spcBef>
        <a:spcPct val="0"/>
      </a:spcBef>
      <a:spcAft>
        <a:spcPct val="0"/>
      </a:spcAft>
      <a:defRPr kern="1200">
        <a:solidFill>
          <a:schemeClr val="tx1"/>
        </a:solidFill>
        <a:latin typeface="Century Gothic" pitchFamily="34" charset="0"/>
        <a:ea typeface="+mn-ea"/>
        <a:cs typeface="Arial" charset="0"/>
      </a:defRPr>
    </a:lvl3pPr>
    <a:lvl4pPr marL="1371600" algn="l" rtl="0" fontAlgn="base">
      <a:spcBef>
        <a:spcPct val="0"/>
      </a:spcBef>
      <a:spcAft>
        <a:spcPct val="0"/>
      </a:spcAft>
      <a:defRPr kern="1200">
        <a:solidFill>
          <a:schemeClr val="tx1"/>
        </a:solidFill>
        <a:latin typeface="Century Gothic" pitchFamily="34" charset="0"/>
        <a:ea typeface="+mn-ea"/>
        <a:cs typeface="Arial" charset="0"/>
      </a:defRPr>
    </a:lvl4pPr>
    <a:lvl5pPr marL="1828800" algn="l" rtl="0" fontAlgn="base">
      <a:spcBef>
        <a:spcPct val="0"/>
      </a:spcBef>
      <a:spcAft>
        <a:spcPct val="0"/>
      </a:spcAft>
      <a:defRPr kern="1200">
        <a:solidFill>
          <a:schemeClr val="tx1"/>
        </a:solidFill>
        <a:latin typeface="Century Gothic" pitchFamily="34" charset="0"/>
        <a:ea typeface="+mn-ea"/>
        <a:cs typeface="Arial" charset="0"/>
      </a:defRPr>
    </a:lvl5pPr>
    <a:lvl6pPr marL="2286000" algn="l" defTabSz="914400" rtl="0" eaLnBrk="1" latinLnBrk="0" hangingPunct="1">
      <a:defRPr kern="1200">
        <a:solidFill>
          <a:schemeClr val="tx1"/>
        </a:solidFill>
        <a:latin typeface="Century Gothic" pitchFamily="34" charset="0"/>
        <a:ea typeface="+mn-ea"/>
        <a:cs typeface="Arial" charset="0"/>
      </a:defRPr>
    </a:lvl6pPr>
    <a:lvl7pPr marL="2743200" algn="l" defTabSz="914400" rtl="0" eaLnBrk="1" latinLnBrk="0" hangingPunct="1">
      <a:defRPr kern="1200">
        <a:solidFill>
          <a:schemeClr val="tx1"/>
        </a:solidFill>
        <a:latin typeface="Century Gothic" pitchFamily="34" charset="0"/>
        <a:ea typeface="+mn-ea"/>
        <a:cs typeface="Arial" charset="0"/>
      </a:defRPr>
    </a:lvl7pPr>
    <a:lvl8pPr marL="3200400" algn="l" defTabSz="914400" rtl="0" eaLnBrk="1" latinLnBrk="0" hangingPunct="1">
      <a:defRPr kern="1200">
        <a:solidFill>
          <a:schemeClr val="tx1"/>
        </a:solidFill>
        <a:latin typeface="Century Gothic" pitchFamily="34" charset="0"/>
        <a:ea typeface="+mn-ea"/>
        <a:cs typeface="Arial" charset="0"/>
      </a:defRPr>
    </a:lvl8pPr>
    <a:lvl9pPr marL="3657600" algn="l" defTabSz="914400" rtl="0" eaLnBrk="1" latinLnBrk="0" hangingPunct="1">
      <a:defRPr kern="1200">
        <a:solidFill>
          <a:schemeClr val="tx1"/>
        </a:solidFill>
        <a:latin typeface="Century Gothic" pitchFamily="34" charset="0"/>
        <a:ea typeface="+mn-ea"/>
        <a:cs typeface="Arial"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5244" autoAdjust="0"/>
  </p:normalViewPr>
  <p:slideViewPr>
    <p:cSldViewPr>
      <p:cViewPr varScale="1">
        <p:scale>
          <a:sx n="89" d="100"/>
          <a:sy n="89" d="100"/>
        </p:scale>
        <p:origin x="1282" y="77"/>
      </p:cViewPr>
      <p:guideLst>
        <p:guide orient="horz" pos="2160"/>
        <p:guide pos="2880"/>
      </p:guideLst>
    </p:cSldViewPr>
  </p:slideViewPr>
  <p:notesTextViewPr>
    <p:cViewPr>
      <p:scale>
        <a:sx n="100" d="100"/>
        <a:sy n="100" d="100"/>
      </p:scale>
      <p:origin x="0" y="0"/>
    </p:cViewPr>
  </p:notesTextViewPr>
  <p:sorterViewPr>
    <p:cViewPr varScale="1">
      <p:scale>
        <a:sx n="1" d="1"/>
        <a:sy n="1" d="1"/>
      </p:scale>
      <p:origin x="0" y="0"/>
    </p:cViewPr>
  </p:sorterViewPr>
  <p:notesViewPr>
    <p:cSldViewPr>
      <p:cViewPr varScale="1">
        <p:scale>
          <a:sx n="67" d="100"/>
          <a:sy n="67" d="100"/>
        </p:scale>
        <p:origin x="-3006" y="-102"/>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slide" Target="slides/slide40.xml"/><Relationship Id="rId50" Type="http://schemas.openxmlformats.org/officeDocument/2006/relationships/slide" Target="slides/slide43.xml"/><Relationship Id="rId55" Type="http://schemas.openxmlformats.org/officeDocument/2006/relationships/font" Target="fonts/font3.fntdata"/><Relationship Id="rId63" Type="http://schemas.openxmlformats.org/officeDocument/2006/relationships/font" Target="fonts/font11.fntdata"/><Relationship Id="rId68" Type="http://schemas.openxmlformats.org/officeDocument/2006/relationships/theme" Target="theme/theme1.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9.xml"/><Relationship Id="rId29" Type="http://schemas.openxmlformats.org/officeDocument/2006/relationships/slide" Target="slides/slide22.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font" Target="fonts/font1.fntdata"/><Relationship Id="rId58" Type="http://schemas.openxmlformats.org/officeDocument/2006/relationships/font" Target="fonts/font6.fntdata"/><Relationship Id="rId66" Type="http://schemas.openxmlformats.org/officeDocument/2006/relationships/presProps" Target="presProps.xml"/><Relationship Id="rId5" Type="http://schemas.openxmlformats.org/officeDocument/2006/relationships/slideMaster" Target="slideMasters/slideMaster5.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font" Target="fonts/font5.fntdata"/><Relationship Id="rId61" Type="http://schemas.openxmlformats.org/officeDocument/2006/relationships/font" Target="fonts/font9.fntdata"/><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handoutMaster" Target="handoutMasters/handoutMaster1.xml"/><Relationship Id="rId60" Type="http://schemas.openxmlformats.org/officeDocument/2006/relationships/font" Target="fonts/font8.fntdata"/><Relationship Id="rId65" Type="http://schemas.openxmlformats.org/officeDocument/2006/relationships/font" Target="fonts/font13.fntdata"/><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font" Target="fonts/font4.fntdata"/><Relationship Id="rId64" Type="http://schemas.openxmlformats.org/officeDocument/2006/relationships/font" Target="fonts/font12.fntdata"/><Relationship Id="rId69" Type="http://schemas.openxmlformats.org/officeDocument/2006/relationships/tableStyles" Target="tableStyles.xml"/><Relationship Id="rId8" Type="http://schemas.openxmlformats.org/officeDocument/2006/relationships/slide" Target="slides/slide1.xml"/><Relationship Id="rId51" Type="http://schemas.openxmlformats.org/officeDocument/2006/relationships/notesMaster" Target="notesMasters/notesMaster1.xml"/><Relationship Id="rId3" Type="http://schemas.openxmlformats.org/officeDocument/2006/relationships/slideMaster" Target="slideMasters/slideMaster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font" Target="fonts/font7.fntdata"/><Relationship Id="rId67" Type="http://schemas.openxmlformats.org/officeDocument/2006/relationships/viewProps" Target="viewProps.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font" Target="fonts/font2.fntdata"/><Relationship Id="rId62" Type="http://schemas.openxmlformats.org/officeDocument/2006/relationships/font" Target="fonts/font10.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8610"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a:defRPr sz="1300">
                <a:latin typeface="Arial" charset="0"/>
              </a:defRPr>
            </a:lvl1pPr>
          </a:lstStyle>
          <a:p>
            <a:endParaRPr lang="en-US"/>
          </a:p>
        </p:txBody>
      </p:sp>
      <p:sp>
        <p:nvSpPr>
          <p:cNvPr id="68611" name="Rectangle 3"/>
          <p:cNvSpPr>
            <a:spLocks noGrp="1" noChangeArrowheads="1"/>
          </p:cNvSpPr>
          <p:nvPr>
            <p:ph type="dt" sz="quarter" idx="1"/>
          </p:nvPr>
        </p:nvSpPr>
        <p:spPr bwMode="auto">
          <a:xfrm>
            <a:off x="4143375"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a:defRPr sz="1300">
                <a:latin typeface="Arial" charset="0"/>
              </a:defRPr>
            </a:lvl1pPr>
          </a:lstStyle>
          <a:p>
            <a:endParaRPr lang="en-US" dirty="0"/>
          </a:p>
        </p:txBody>
      </p:sp>
      <p:sp>
        <p:nvSpPr>
          <p:cNvPr id="68612" name="Rectangle 4"/>
          <p:cNvSpPr>
            <a:spLocks noGrp="1" noChangeArrowheads="1"/>
          </p:cNvSpPr>
          <p:nvPr>
            <p:ph type="ftr" sz="quarter" idx="2"/>
          </p:nvPr>
        </p:nvSpPr>
        <p:spPr bwMode="auto">
          <a:xfrm>
            <a:off x="0" y="9120188"/>
            <a:ext cx="4724400"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a:defRPr sz="1300">
                <a:latin typeface="Arial" charset="0"/>
              </a:defRPr>
            </a:lvl1pPr>
          </a:lstStyle>
          <a:p>
            <a:r>
              <a:rPr lang="en-US" dirty="0"/>
              <a:t>CEE 4540: Sustainable Municipal Drinking Water Treatment</a:t>
            </a:r>
          </a:p>
          <a:p>
            <a:r>
              <a:rPr lang="en-US" dirty="0"/>
              <a:t>Monroe Weber-Shirk</a:t>
            </a:r>
          </a:p>
        </p:txBody>
      </p:sp>
      <p:sp>
        <p:nvSpPr>
          <p:cNvPr id="68613" name="Rectangle 5"/>
          <p:cNvSpPr>
            <a:spLocks noGrp="1" noChangeArrowheads="1"/>
          </p:cNvSpPr>
          <p:nvPr>
            <p:ph type="sldNum" sz="quarter" idx="3"/>
          </p:nvPr>
        </p:nvSpPr>
        <p:spPr bwMode="auto">
          <a:xfrm>
            <a:off x="4143375" y="9120188"/>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a:defRPr sz="1300">
                <a:latin typeface="Arial" charset="0"/>
              </a:defRPr>
            </a:lvl1pPr>
          </a:lstStyle>
          <a:p>
            <a:fld id="{E5858FC7-A491-4C1D-BE15-441EB2A2CED3}" type="slidenum">
              <a:rPr lang="en-US"/>
              <a:pPr/>
              <a:t>‹#›</a:t>
            </a:fld>
            <a:endParaRPr lang="en-US" dirty="0"/>
          </a:p>
        </p:txBody>
      </p:sp>
    </p:spTree>
    <p:extLst>
      <p:ext uri="{BB962C8B-B14F-4D97-AF65-F5344CB8AC3E}">
        <p14:creationId xmlns:p14="http://schemas.microsoft.com/office/powerpoint/2010/main" val="419025834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a:defRPr sz="1300">
                <a:latin typeface="Arial" charset="0"/>
              </a:defRPr>
            </a:lvl1pPr>
          </a:lstStyle>
          <a:p>
            <a:endParaRPr lang="en-US"/>
          </a:p>
        </p:txBody>
      </p:sp>
      <p:sp>
        <p:nvSpPr>
          <p:cNvPr id="3075" name="Rectangle 3"/>
          <p:cNvSpPr>
            <a:spLocks noGrp="1" noChangeArrowheads="1"/>
          </p:cNvSpPr>
          <p:nvPr>
            <p:ph type="dt" idx="1"/>
          </p:nvPr>
        </p:nvSpPr>
        <p:spPr bwMode="auto">
          <a:xfrm>
            <a:off x="4143375"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a:defRPr sz="1300">
                <a:latin typeface="Arial" charset="0"/>
              </a:defRPr>
            </a:lvl1pPr>
          </a:lstStyle>
          <a:p>
            <a:endParaRPr lang="en-US"/>
          </a:p>
        </p:txBody>
      </p:sp>
      <p:sp>
        <p:nvSpPr>
          <p:cNvPr id="3076" name="Rectangle 4"/>
          <p:cNvSpPr>
            <a:spLocks noGrp="1" noRot="1" noChangeAspect="1" noChangeArrowheads="1" noTextEdit="1"/>
          </p:cNvSpPr>
          <p:nvPr>
            <p:ph type="sldImg" idx="2"/>
          </p:nvPr>
        </p:nvSpPr>
        <p:spPr bwMode="auto">
          <a:xfrm>
            <a:off x="1257300" y="720725"/>
            <a:ext cx="4800600" cy="3600450"/>
          </a:xfrm>
          <a:prstGeom prst="rect">
            <a:avLst/>
          </a:prstGeom>
          <a:noFill/>
          <a:ln w="9525">
            <a:solidFill>
              <a:srgbClr val="000000"/>
            </a:solidFill>
            <a:miter lim="800000"/>
            <a:headEnd/>
            <a:tailEnd/>
          </a:ln>
          <a:effectLst/>
        </p:spPr>
      </p:sp>
      <p:sp>
        <p:nvSpPr>
          <p:cNvPr id="3077" name="Rectangle 5"/>
          <p:cNvSpPr>
            <a:spLocks noGrp="1" noChangeArrowheads="1"/>
          </p:cNvSpPr>
          <p:nvPr>
            <p:ph type="body" sz="quarter" idx="3"/>
          </p:nvPr>
        </p:nvSpPr>
        <p:spPr bwMode="auto">
          <a:xfrm>
            <a:off x="731838" y="4560888"/>
            <a:ext cx="5851525" cy="4319587"/>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078" name="Rectangle 6"/>
          <p:cNvSpPr>
            <a:spLocks noGrp="1" noChangeArrowheads="1"/>
          </p:cNvSpPr>
          <p:nvPr>
            <p:ph type="ftr" sz="quarter" idx="4"/>
          </p:nvPr>
        </p:nvSpPr>
        <p:spPr bwMode="auto">
          <a:xfrm>
            <a:off x="0" y="9120188"/>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a:defRPr sz="1300">
                <a:latin typeface="Arial" charset="0"/>
              </a:defRPr>
            </a:lvl1pPr>
          </a:lstStyle>
          <a:p>
            <a:endParaRPr lang="en-US"/>
          </a:p>
        </p:txBody>
      </p:sp>
      <p:sp>
        <p:nvSpPr>
          <p:cNvPr id="3079" name="Rectangle 7"/>
          <p:cNvSpPr>
            <a:spLocks noGrp="1" noChangeArrowheads="1"/>
          </p:cNvSpPr>
          <p:nvPr>
            <p:ph type="sldNum" sz="quarter" idx="5"/>
          </p:nvPr>
        </p:nvSpPr>
        <p:spPr bwMode="auto">
          <a:xfrm>
            <a:off x="4143375" y="9120188"/>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a:defRPr sz="1300">
                <a:latin typeface="Arial" charset="0"/>
              </a:defRPr>
            </a:lvl1pPr>
          </a:lstStyle>
          <a:p>
            <a:fld id="{7913D7C8-1D10-4E5B-8A9B-B2BE7F2B7605}" type="slidenum">
              <a:rPr lang="en-US"/>
              <a:pPr/>
              <a:t>‹#›</a:t>
            </a:fld>
            <a:endParaRPr lang="en-US"/>
          </a:p>
        </p:txBody>
      </p:sp>
    </p:spTree>
    <p:extLst>
      <p:ext uri="{BB962C8B-B14F-4D97-AF65-F5344CB8AC3E}">
        <p14:creationId xmlns:p14="http://schemas.microsoft.com/office/powerpoint/2010/main" val="2382896559"/>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442ADAA-5274-44F0-921D-DF00A526781E}" type="slidenum">
              <a:rPr lang="en-US"/>
              <a:pPr/>
              <a:t>1</a:t>
            </a:fld>
            <a:endParaRPr lang="en-US"/>
          </a:p>
        </p:txBody>
      </p:sp>
      <p:sp>
        <p:nvSpPr>
          <p:cNvPr id="10242" name="Rectangle 2"/>
          <p:cNvSpPr>
            <a:spLocks noGrp="1" noRot="1" noChangeAspect="1" noChangeArrowheads="1" noTextEdit="1"/>
          </p:cNvSpPr>
          <p:nvPr>
            <p:ph type="sldImg"/>
          </p:nvPr>
        </p:nvSpPr>
        <p:spPr>
          <a:xfrm>
            <a:off x="1258888" y="720725"/>
            <a:ext cx="4800600" cy="3600450"/>
          </a:xfrm>
          <a:ln/>
        </p:spPr>
      </p:sp>
      <p:sp>
        <p:nvSpPr>
          <p:cNvPr id="10243"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868D20D-F42F-4492-B95C-DD8619791E70}" type="slidenum">
              <a:rPr lang="en-US"/>
              <a:pPr/>
              <a:t>14</a:t>
            </a:fld>
            <a:endParaRPr lang="en-US"/>
          </a:p>
        </p:txBody>
      </p:sp>
      <p:sp>
        <p:nvSpPr>
          <p:cNvPr id="12290" name="Rectangle 2"/>
          <p:cNvSpPr>
            <a:spLocks noGrp="1" noRot="1" noChangeAspect="1" noChangeArrowheads="1" noTextEdit="1"/>
          </p:cNvSpPr>
          <p:nvPr>
            <p:ph type="sldImg"/>
          </p:nvPr>
        </p:nvSpPr>
        <p:spPr>
          <a:ln/>
        </p:spPr>
      </p:sp>
      <p:sp>
        <p:nvSpPr>
          <p:cNvPr id="12291"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5230406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2C9F162-2C01-4ECB-A87B-348E41E27D5A}" type="slidenum">
              <a:rPr lang="en-US"/>
              <a:pPr/>
              <a:t>15</a:t>
            </a:fld>
            <a:endParaRPr lang="en-US"/>
          </a:p>
        </p:txBody>
      </p:sp>
      <p:sp>
        <p:nvSpPr>
          <p:cNvPr id="18434" name="Rectangle 2"/>
          <p:cNvSpPr>
            <a:spLocks noGrp="1" noRot="1" noChangeAspect="1" noChangeArrowheads="1" noTextEdit="1"/>
          </p:cNvSpPr>
          <p:nvPr>
            <p:ph type="sldImg"/>
          </p:nvPr>
        </p:nvSpPr>
        <p:spPr>
          <a:xfrm>
            <a:off x="1258888" y="720725"/>
            <a:ext cx="4800600" cy="3600450"/>
          </a:xfrm>
          <a:ln/>
        </p:spPr>
      </p:sp>
      <p:sp>
        <p:nvSpPr>
          <p:cNvPr id="18435"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868D20D-F42F-4492-B95C-DD8619791E70}" type="slidenum">
              <a:rPr lang="en-US"/>
              <a:pPr/>
              <a:t>16</a:t>
            </a:fld>
            <a:endParaRPr lang="en-US"/>
          </a:p>
        </p:txBody>
      </p:sp>
      <p:sp>
        <p:nvSpPr>
          <p:cNvPr id="12290" name="Rectangle 2"/>
          <p:cNvSpPr>
            <a:spLocks noGrp="1" noRot="1" noChangeAspect="1" noChangeArrowheads="1" noTextEdit="1"/>
          </p:cNvSpPr>
          <p:nvPr>
            <p:ph type="sldImg"/>
          </p:nvPr>
        </p:nvSpPr>
        <p:spPr>
          <a:ln/>
        </p:spPr>
      </p:sp>
      <p:sp>
        <p:nvSpPr>
          <p:cNvPr id="12291"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25922309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69BD4C2-6548-41CB-A4CC-193E4A9222ED}" type="slidenum">
              <a:rPr lang="en-US"/>
              <a:pPr/>
              <a:t>17</a:t>
            </a:fld>
            <a:endParaRPr lang="en-US"/>
          </a:p>
        </p:txBody>
      </p:sp>
      <p:sp>
        <p:nvSpPr>
          <p:cNvPr id="16386" name="Rectangle 2"/>
          <p:cNvSpPr>
            <a:spLocks noGrp="1" noRot="1" noChangeAspect="1" noChangeArrowheads="1" noTextEdit="1"/>
          </p:cNvSpPr>
          <p:nvPr>
            <p:ph type="sldImg"/>
          </p:nvPr>
        </p:nvSpPr>
        <p:spPr>
          <a:xfrm>
            <a:off x="1258888" y="720725"/>
            <a:ext cx="4800600" cy="3600450"/>
          </a:xfrm>
          <a:ln/>
        </p:spPr>
      </p:sp>
      <p:sp>
        <p:nvSpPr>
          <p:cNvPr id="16387" name="Rectangle 3"/>
          <p:cNvSpPr>
            <a:spLocks noGrp="1" noChangeArrowheads="1"/>
          </p:cNvSpPr>
          <p:nvPr>
            <p:ph type="body" idx="1"/>
          </p:nvPr>
        </p:nvSpPr>
        <p:spPr/>
        <p:txBody>
          <a:bodyPr/>
          <a:lstStyle/>
          <a:p>
            <a:r>
              <a:rPr lang="en-US"/>
              <a:t>Realization that we were assuming that knowing how to build water treatment facilities in the US prepared students for tackling the problem anywhere on the planet.</a:t>
            </a:r>
          </a:p>
          <a:p>
            <a:r>
              <a:rPr lang="en-US"/>
              <a:t>Issues of scale and resources (human, capital)</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87C024A-CB06-424F-8E2C-98F4A281D156}" type="slidenum">
              <a:rPr lang="en-US"/>
              <a:pPr/>
              <a:t>18</a:t>
            </a:fld>
            <a:endParaRPr lang="en-US"/>
          </a:p>
        </p:txBody>
      </p:sp>
      <p:sp>
        <p:nvSpPr>
          <p:cNvPr id="59394" name="Rectangle 2"/>
          <p:cNvSpPr>
            <a:spLocks noGrp="1" noRot="1" noChangeAspect="1" noChangeArrowheads="1" noTextEdit="1"/>
          </p:cNvSpPr>
          <p:nvPr>
            <p:ph type="sldImg"/>
          </p:nvPr>
        </p:nvSpPr>
        <p:spPr>
          <a:xfrm>
            <a:off x="1258888" y="720725"/>
            <a:ext cx="4800600" cy="3600450"/>
          </a:xfrm>
          <a:ln/>
        </p:spPr>
      </p:sp>
      <p:sp>
        <p:nvSpPr>
          <p:cNvPr id="59395"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D5F6BC2-40B8-4370-9F70-DA74BEEB221D}" type="slidenum">
              <a:rPr lang="en-US"/>
              <a:pPr/>
              <a:t>19</a:t>
            </a:fld>
            <a:endParaRPr lang="en-US"/>
          </a:p>
        </p:txBody>
      </p:sp>
      <p:sp>
        <p:nvSpPr>
          <p:cNvPr id="61442" name="Rectangle 2"/>
          <p:cNvSpPr>
            <a:spLocks noGrp="1" noRot="1" noChangeAspect="1" noChangeArrowheads="1" noTextEdit="1"/>
          </p:cNvSpPr>
          <p:nvPr>
            <p:ph type="sldImg"/>
          </p:nvPr>
        </p:nvSpPr>
        <p:spPr>
          <a:xfrm>
            <a:off x="1258888" y="720725"/>
            <a:ext cx="4800600" cy="3600450"/>
          </a:xfrm>
          <a:ln/>
        </p:spPr>
      </p:sp>
      <p:sp>
        <p:nvSpPr>
          <p:cNvPr id="61443"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B6AF750-1A31-4C94-980F-E0EB600ACBB7}" type="slidenum">
              <a:rPr lang="en-US"/>
              <a:pPr/>
              <a:t>20</a:t>
            </a:fld>
            <a:endParaRPr lang="en-US"/>
          </a:p>
        </p:txBody>
      </p:sp>
      <p:sp>
        <p:nvSpPr>
          <p:cNvPr id="63490" name="Rectangle 2"/>
          <p:cNvSpPr>
            <a:spLocks noGrp="1" noRot="1" noChangeAspect="1" noChangeArrowheads="1" noTextEdit="1"/>
          </p:cNvSpPr>
          <p:nvPr>
            <p:ph type="sldImg"/>
          </p:nvPr>
        </p:nvSpPr>
        <p:spPr>
          <a:xfrm>
            <a:off x="1258888" y="720725"/>
            <a:ext cx="4800600" cy="3600450"/>
          </a:xfrm>
          <a:ln/>
        </p:spPr>
      </p:sp>
      <p:sp>
        <p:nvSpPr>
          <p:cNvPr id="63491"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EA9DB3C-8AF6-463E-973D-3273A238415E}" type="slidenum">
              <a:rPr lang="en-US"/>
              <a:pPr/>
              <a:t>21</a:t>
            </a:fld>
            <a:endParaRPr lang="en-US"/>
          </a:p>
        </p:txBody>
      </p:sp>
      <p:sp>
        <p:nvSpPr>
          <p:cNvPr id="65538" name="Rectangle 2"/>
          <p:cNvSpPr>
            <a:spLocks noGrp="1" noRot="1" noChangeAspect="1" noChangeArrowheads="1" noTextEdit="1"/>
          </p:cNvSpPr>
          <p:nvPr>
            <p:ph type="sldImg"/>
          </p:nvPr>
        </p:nvSpPr>
        <p:spPr>
          <a:xfrm>
            <a:off x="1258888" y="720725"/>
            <a:ext cx="4800600" cy="3600450"/>
          </a:xfrm>
          <a:ln/>
        </p:spPr>
      </p:sp>
      <p:sp>
        <p:nvSpPr>
          <p:cNvPr id="65539"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3EBE005-C7D7-49D9-AFC5-0F962233361B}" type="slidenum">
              <a:rPr lang="en-US"/>
              <a:pPr/>
              <a:t>22</a:t>
            </a:fld>
            <a:endParaRPr lang="en-US"/>
          </a:p>
        </p:txBody>
      </p:sp>
      <p:sp>
        <p:nvSpPr>
          <p:cNvPr id="67586" name="Rectangle 2"/>
          <p:cNvSpPr>
            <a:spLocks noGrp="1" noRot="1" noChangeAspect="1" noChangeArrowheads="1" noTextEdit="1"/>
          </p:cNvSpPr>
          <p:nvPr>
            <p:ph type="sldImg"/>
          </p:nvPr>
        </p:nvSpPr>
        <p:spPr>
          <a:xfrm>
            <a:off x="1258888" y="720725"/>
            <a:ext cx="4800600" cy="3600450"/>
          </a:xfrm>
          <a:ln/>
        </p:spPr>
      </p:sp>
      <p:sp>
        <p:nvSpPr>
          <p:cNvPr id="67587"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868D20D-F42F-4492-B95C-DD8619791E70}" type="slidenum">
              <a:rPr lang="en-US"/>
              <a:pPr/>
              <a:t>23</a:t>
            </a:fld>
            <a:endParaRPr lang="en-US"/>
          </a:p>
        </p:txBody>
      </p:sp>
      <p:sp>
        <p:nvSpPr>
          <p:cNvPr id="12290" name="Rectangle 2"/>
          <p:cNvSpPr>
            <a:spLocks noGrp="1" noRot="1" noChangeAspect="1" noChangeArrowheads="1" noTextEdit="1"/>
          </p:cNvSpPr>
          <p:nvPr>
            <p:ph type="sldImg"/>
          </p:nvPr>
        </p:nvSpPr>
        <p:spPr>
          <a:ln/>
        </p:spPr>
      </p:sp>
      <p:sp>
        <p:nvSpPr>
          <p:cNvPr id="12291"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4705978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868D20D-F42F-4492-B95C-DD8619791E70}" type="slidenum">
              <a:rPr lang="en-US"/>
              <a:pPr/>
              <a:t>2</a:t>
            </a:fld>
            <a:endParaRPr lang="en-US"/>
          </a:p>
        </p:txBody>
      </p:sp>
      <p:sp>
        <p:nvSpPr>
          <p:cNvPr id="12290" name="Rectangle 2"/>
          <p:cNvSpPr>
            <a:spLocks noGrp="1" noRot="1" noChangeAspect="1" noChangeArrowheads="1" noTextEdit="1"/>
          </p:cNvSpPr>
          <p:nvPr>
            <p:ph type="sldImg"/>
          </p:nvPr>
        </p:nvSpPr>
        <p:spPr>
          <a:ln/>
        </p:spPr>
      </p:sp>
      <p:sp>
        <p:nvSpPr>
          <p:cNvPr id="12291"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D767B70-F6DC-4D57-80E6-D98D120766C2}" type="slidenum">
              <a:rPr lang="en-US"/>
              <a:pPr/>
              <a:t>24</a:t>
            </a:fld>
            <a:endParaRPr lang="en-US"/>
          </a:p>
        </p:txBody>
      </p:sp>
      <p:sp>
        <p:nvSpPr>
          <p:cNvPr id="26626" name="Rectangle 2"/>
          <p:cNvSpPr>
            <a:spLocks noGrp="1" noRot="1" noChangeAspect="1" noChangeArrowheads="1" noTextEdit="1"/>
          </p:cNvSpPr>
          <p:nvPr>
            <p:ph type="sldImg"/>
          </p:nvPr>
        </p:nvSpPr>
        <p:spPr>
          <a:xfrm>
            <a:off x="1258888" y="720725"/>
            <a:ext cx="4800600" cy="3600450"/>
          </a:xfrm>
          <a:ln/>
        </p:spPr>
      </p:sp>
      <p:sp>
        <p:nvSpPr>
          <p:cNvPr id="26627" name="Rectangle 3"/>
          <p:cNvSpPr>
            <a:spLocks noGrp="1" noChangeArrowheads="1"/>
          </p:cNvSpPr>
          <p:nvPr>
            <p:ph type="body" idx="1"/>
          </p:nvPr>
        </p:nvSpPr>
        <p:spPr/>
        <p:txBody>
          <a:bodyPr/>
          <a:lstStyle/>
          <a:p>
            <a:r>
              <a:rPr lang="en-US"/>
              <a:t>Dead: no! We need to be playing a major role in improving public health and in protecting the environment from human waste and </a:t>
            </a:r>
          </a:p>
          <a:p>
            <a:r>
              <a:rPr lang="en-US"/>
              <a:t>Already understood: Many things are well understood. Others need much more research (coming up)</a:t>
            </a:r>
          </a:p>
          <a:p>
            <a:r>
              <a:rPr lang="en-US"/>
              <a:t>Same solutions: Many of our solutions are 80 years old. But our 80 year old solutions haven’t provided everyone with decent water and sanitation. So we need new solutions that can be implemented where the constraints are more severe.</a:t>
            </a:r>
          </a:p>
          <a:p>
            <a:r>
              <a:rPr lang="en-US"/>
              <a:t>Known technologies: Same as previous argument. The known technologies may not be the best solution to the new types of problems we are trying to solve. And every situation requires a new assessment of which technologies are best.</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958EE38-1188-42B0-9B6A-2AD43BA75EB1}" type="slidenum">
              <a:rPr lang="en-US"/>
              <a:pPr/>
              <a:t>25</a:t>
            </a:fld>
            <a:endParaRPr lang="en-US"/>
          </a:p>
        </p:txBody>
      </p:sp>
      <p:sp>
        <p:nvSpPr>
          <p:cNvPr id="20482" name="Rectangle 2"/>
          <p:cNvSpPr>
            <a:spLocks noGrp="1" noRot="1" noChangeAspect="1" noChangeArrowheads="1" noTextEdit="1"/>
          </p:cNvSpPr>
          <p:nvPr>
            <p:ph type="sldImg"/>
          </p:nvPr>
        </p:nvSpPr>
        <p:spPr>
          <a:xfrm>
            <a:off x="1258888" y="720725"/>
            <a:ext cx="4800600" cy="3600450"/>
          </a:xfrm>
          <a:ln/>
        </p:spPr>
      </p:sp>
      <p:sp>
        <p:nvSpPr>
          <p:cNvPr id="20483" name="Rectangle 3"/>
          <p:cNvSpPr>
            <a:spLocks noGrp="1" noChangeArrowheads="1"/>
          </p:cNvSpPr>
          <p:nvPr>
            <p:ph type="body" idx="1"/>
          </p:nvPr>
        </p:nvSpPr>
        <p:spPr/>
        <p:txBody>
          <a:bodyPr/>
          <a:lstStyle/>
          <a:p>
            <a:r>
              <a:rPr lang="en-US" dirty="0"/>
              <a:t>Much to learn</a:t>
            </a:r>
          </a:p>
          <a:p>
            <a:r>
              <a:rPr lang="en-US" dirty="0"/>
              <a:t>The potential for improving the well being of humans and of the planet is enormous</a:t>
            </a:r>
          </a:p>
          <a:p>
            <a:r>
              <a:rPr lang="en-US" dirty="0"/>
              <a:t>The challenge: to make the same progress in water supply as we are making in the hot sciences.</a:t>
            </a:r>
          </a:p>
          <a:p>
            <a:r>
              <a:rPr lang="en-US" dirty="0"/>
              <a:t>Nano technology</a:t>
            </a:r>
            <a:r>
              <a:rPr lang="en-US" baseline="0" dirty="0"/>
              <a:t> is really cool. Nanotechnology isn’t going to provide the world with safe drinking water, food, or transportation networks. Some engineers should definitely explore nanotechnologies. More engineers should develop efficient and sustainable infrastructure for a healthy society.</a:t>
            </a:r>
            <a:endParaRPr lang="en-US" dirty="0"/>
          </a:p>
          <a:p>
            <a:r>
              <a:rPr lang="en-US" dirty="0"/>
              <a:t>This is science that is directly connected to the messiness of the real world. The problems can’t be solved exclusively in the lab (although there are many technical challenges that need laboratory investigations).</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81E066C-DD1A-498E-B428-3D785BA8B443}" type="slidenum">
              <a:rPr lang="en-US"/>
              <a:pPr/>
              <a:t>26</a:t>
            </a:fld>
            <a:endParaRPr lang="en-US"/>
          </a:p>
        </p:txBody>
      </p:sp>
      <p:sp>
        <p:nvSpPr>
          <p:cNvPr id="28674" name="Rectangle 2"/>
          <p:cNvSpPr>
            <a:spLocks noGrp="1" noRot="1" noChangeAspect="1" noChangeArrowheads="1" noTextEdit="1"/>
          </p:cNvSpPr>
          <p:nvPr>
            <p:ph type="sldImg"/>
          </p:nvPr>
        </p:nvSpPr>
        <p:spPr>
          <a:ln/>
        </p:spPr>
      </p:sp>
      <p:sp>
        <p:nvSpPr>
          <p:cNvPr id="2867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868D20D-F42F-4492-B95C-DD8619791E70}" type="slidenum">
              <a:rPr lang="en-US"/>
              <a:pPr/>
              <a:t>28</a:t>
            </a:fld>
            <a:endParaRPr lang="en-US"/>
          </a:p>
        </p:txBody>
      </p:sp>
      <p:sp>
        <p:nvSpPr>
          <p:cNvPr id="12290" name="Rectangle 2"/>
          <p:cNvSpPr>
            <a:spLocks noGrp="1" noRot="1" noChangeAspect="1" noChangeArrowheads="1" noTextEdit="1"/>
          </p:cNvSpPr>
          <p:nvPr>
            <p:ph type="sldImg"/>
          </p:nvPr>
        </p:nvSpPr>
        <p:spPr>
          <a:ln/>
        </p:spPr>
      </p:sp>
      <p:sp>
        <p:nvSpPr>
          <p:cNvPr id="12291"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369507727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05B48DC-F763-4EF8-B9E0-1BE87EF28220}" type="slidenum">
              <a:rPr lang="en-US"/>
              <a:pPr/>
              <a:t>29</a:t>
            </a:fld>
            <a:endParaRPr lang="en-US"/>
          </a:p>
        </p:txBody>
      </p:sp>
      <p:sp>
        <p:nvSpPr>
          <p:cNvPr id="30722" name="Rectangle 2"/>
          <p:cNvSpPr>
            <a:spLocks noGrp="1" noRot="1" noChangeAspect="1" noChangeArrowheads="1" noTextEdit="1"/>
          </p:cNvSpPr>
          <p:nvPr>
            <p:ph type="sldImg"/>
          </p:nvPr>
        </p:nvSpPr>
        <p:spPr>
          <a:xfrm>
            <a:off x="1258888" y="720725"/>
            <a:ext cx="4800600" cy="3600450"/>
          </a:xfrm>
          <a:ln/>
        </p:spPr>
      </p:sp>
      <p:sp>
        <p:nvSpPr>
          <p:cNvPr id="30723"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126119A-FBAE-4F67-8CBB-37C961EB217F}" type="slidenum">
              <a:rPr lang="en-US"/>
              <a:pPr/>
              <a:t>30</a:t>
            </a:fld>
            <a:endParaRPr lang="en-US"/>
          </a:p>
        </p:txBody>
      </p:sp>
      <p:sp>
        <p:nvSpPr>
          <p:cNvPr id="36866" name="Rectangle 2"/>
          <p:cNvSpPr>
            <a:spLocks noGrp="1" noRot="1" noChangeAspect="1" noChangeArrowheads="1" noTextEdit="1"/>
          </p:cNvSpPr>
          <p:nvPr>
            <p:ph type="sldImg"/>
          </p:nvPr>
        </p:nvSpPr>
        <p:spPr>
          <a:xfrm>
            <a:off x="1258888" y="720725"/>
            <a:ext cx="4800600" cy="3600450"/>
          </a:xfrm>
          <a:ln/>
        </p:spPr>
      </p:sp>
      <p:sp>
        <p:nvSpPr>
          <p:cNvPr id="36867" name="Rectangle 3"/>
          <p:cNvSpPr>
            <a:spLocks noGrp="1" noChangeArrowheads="1"/>
          </p:cNvSpPr>
          <p:nvPr>
            <p:ph type="body" idx="1"/>
          </p:nvPr>
        </p:nvSpPr>
        <p:spPr/>
        <p:txBody>
          <a:bodyPr/>
          <a:lstStyle/>
          <a:p>
            <a:r>
              <a:rPr lang="en-US"/>
              <a:t>http://www.abacon.com/commstudies/groups/groupthink.html</a:t>
            </a:r>
          </a:p>
          <a:p>
            <a:r>
              <a:rPr lang="en-US"/>
              <a:t>Create a climate where disagreement is welcomed</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43A5466-8109-4799-B6AC-FC9E5FB15DA8}" type="slidenum">
              <a:rPr lang="en-US"/>
              <a:pPr/>
              <a:t>31</a:t>
            </a:fld>
            <a:endParaRPr lang="en-US"/>
          </a:p>
        </p:txBody>
      </p:sp>
      <p:sp>
        <p:nvSpPr>
          <p:cNvPr id="40962" name="Rectangle 2"/>
          <p:cNvSpPr>
            <a:spLocks noGrp="1" noRot="1" noChangeAspect="1" noChangeArrowheads="1" noTextEdit="1"/>
          </p:cNvSpPr>
          <p:nvPr>
            <p:ph type="sldImg"/>
          </p:nvPr>
        </p:nvSpPr>
        <p:spPr>
          <a:xfrm>
            <a:off x="1258888" y="720725"/>
            <a:ext cx="4800600" cy="3600450"/>
          </a:xfrm>
          <a:ln/>
        </p:spPr>
      </p:sp>
      <p:sp>
        <p:nvSpPr>
          <p:cNvPr id="40963" name="Rectangle 3"/>
          <p:cNvSpPr>
            <a:spLocks noGrp="1" noChangeArrowheads="1"/>
          </p:cNvSpPr>
          <p:nvPr>
            <p:ph type="body" idx="1"/>
          </p:nvPr>
        </p:nvSpPr>
        <p:spPr/>
        <p:txBody>
          <a:bodyPr/>
          <a:lstStyle/>
          <a:p>
            <a:r>
              <a:rPr lang="en-US" dirty="0"/>
              <a:t>Dissenters are stupid</a:t>
            </a:r>
          </a:p>
          <a:p>
            <a:r>
              <a:rPr lang="en-US" dirty="0"/>
              <a:t>We are too often operating under</a:t>
            </a:r>
            <a:r>
              <a:rPr lang="en-US" baseline="0" dirty="0"/>
              <a:t> the assumption that the person in the front of the room knows everything and the student role is to soak up the knowledge.</a:t>
            </a:r>
            <a:endParaRPr lang="en-US" dirty="0"/>
          </a:p>
          <a:p>
            <a:endParaRPr lang="en-US" dirty="0"/>
          </a:p>
          <a:p>
            <a:r>
              <a:rPr lang="en-US" dirty="0"/>
              <a:t>As the problems become more complex with multiple objectives the need to explore alternatives becomes very important.</a:t>
            </a:r>
          </a:p>
          <a:p>
            <a:endParaRPr lang="en-US" dirty="0"/>
          </a:p>
          <a:p>
            <a:r>
              <a:rPr lang="en-US" dirty="0"/>
              <a:t>How</a:t>
            </a:r>
            <a:r>
              <a:rPr lang="en-US" baseline="0" dirty="0"/>
              <a:t> is water cleaned in an AguaClara plant?</a:t>
            </a:r>
            <a:endParaRPr lang="en-US" dirty="0"/>
          </a:p>
          <a:p>
            <a:endParaRPr lang="en-US" dirty="0"/>
          </a:p>
          <a:p>
            <a:r>
              <a:rPr lang="en-US" dirty="0"/>
              <a:t>Disagreements are encouraged!</a:t>
            </a:r>
          </a:p>
          <a:p>
            <a:r>
              <a:rPr lang="en-US" dirty="0"/>
              <a:t>Always look for the evidence and assess the evidence yourself. Beware of poorly substantiated conclusions.</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868D20D-F42F-4492-B95C-DD8619791E70}" type="slidenum">
              <a:rPr lang="en-US"/>
              <a:pPr/>
              <a:t>32</a:t>
            </a:fld>
            <a:endParaRPr lang="en-US"/>
          </a:p>
        </p:txBody>
      </p:sp>
      <p:sp>
        <p:nvSpPr>
          <p:cNvPr id="12290" name="Rectangle 2"/>
          <p:cNvSpPr>
            <a:spLocks noGrp="1" noRot="1" noChangeAspect="1" noChangeArrowheads="1" noTextEdit="1"/>
          </p:cNvSpPr>
          <p:nvPr>
            <p:ph type="sldImg"/>
          </p:nvPr>
        </p:nvSpPr>
        <p:spPr>
          <a:ln/>
        </p:spPr>
      </p:sp>
      <p:sp>
        <p:nvSpPr>
          <p:cNvPr id="12291"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10687829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D9AE2FF-B5EE-44F7-A308-91ACE7B8A40B}" type="slidenum">
              <a:rPr lang="en-US"/>
              <a:pPr/>
              <a:t>33</a:t>
            </a:fld>
            <a:endParaRPr lang="en-US"/>
          </a:p>
        </p:txBody>
      </p:sp>
      <p:sp>
        <p:nvSpPr>
          <p:cNvPr id="45058" name="Rectangle 2"/>
          <p:cNvSpPr>
            <a:spLocks noGrp="1" noRot="1" noChangeAspect="1" noChangeArrowheads="1" noTextEdit="1"/>
          </p:cNvSpPr>
          <p:nvPr>
            <p:ph type="sldImg"/>
          </p:nvPr>
        </p:nvSpPr>
        <p:spPr>
          <a:xfrm>
            <a:off x="1258888" y="720725"/>
            <a:ext cx="4800600" cy="3600450"/>
          </a:xfrm>
          <a:ln/>
        </p:spPr>
      </p:sp>
      <p:sp>
        <p:nvSpPr>
          <p:cNvPr id="45059"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1E662A8-D497-4C6E-9A6B-73C4744D5E28}" type="slidenum">
              <a:rPr lang="en-US"/>
              <a:pPr/>
              <a:t>34</a:t>
            </a:fld>
            <a:endParaRPr lang="en-US"/>
          </a:p>
        </p:txBody>
      </p:sp>
      <p:sp>
        <p:nvSpPr>
          <p:cNvPr id="47106" name="Rectangle 2"/>
          <p:cNvSpPr>
            <a:spLocks noGrp="1" noRot="1" noChangeAspect="1" noChangeArrowheads="1" noTextEdit="1"/>
          </p:cNvSpPr>
          <p:nvPr>
            <p:ph type="sldImg"/>
          </p:nvPr>
        </p:nvSpPr>
        <p:spPr>
          <a:xfrm>
            <a:off x="1258888" y="720725"/>
            <a:ext cx="4800600" cy="3600450"/>
          </a:xfrm>
          <a:ln/>
        </p:spPr>
      </p:sp>
      <p:sp>
        <p:nvSpPr>
          <p:cNvPr id="47107" name="Rectangle 3"/>
          <p:cNvSpPr>
            <a:spLocks noGrp="1" noChangeArrowheads="1"/>
          </p:cNvSpPr>
          <p:nvPr>
            <p:ph type="body" idx="1"/>
          </p:nvPr>
        </p:nvSpPr>
        <p:spPr/>
        <p:txBody>
          <a:bodyPr/>
          <a:lstStyle/>
          <a:p>
            <a:r>
              <a:rPr lang="en-US"/>
              <a:t>http://www.sciencedirect.com/science?_ob=MImg&amp;_imagekey=B6V73-45FSRSX-1-K&amp;_cdi=5831&amp;_orig=browse&amp;_coverDate=09/30/2002&amp;_sk=999639984&amp;view=c&amp;wchp=dGLbVtb-zSkzS&amp;_acct=C000022719&amp;_version=1&amp;_userid=492137&amp;md5=fffe3104bff87c2e91320230a4a97810&amp;ie=f.pdf</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868D20D-F42F-4492-B95C-DD8619791E70}" type="slidenum">
              <a:rPr lang="en-US"/>
              <a:pPr/>
              <a:t>3</a:t>
            </a:fld>
            <a:endParaRPr lang="en-US"/>
          </a:p>
        </p:txBody>
      </p:sp>
      <p:sp>
        <p:nvSpPr>
          <p:cNvPr id="12290" name="Rectangle 2"/>
          <p:cNvSpPr>
            <a:spLocks noGrp="1" noRot="1" noChangeAspect="1" noChangeArrowheads="1" noTextEdit="1"/>
          </p:cNvSpPr>
          <p:nvPr>
            <p:ph type="sldImg"/>
          </p:nvPr>
        </p:nvSpPr>
        <p:spPr>
          <a:ln/>
        </p:spPr>
      </p:sp>
      <p:sp>
        <p:nvSpPr>
          <p:cNvPr id="12291"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359874167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6FA71CD-E95D-4007-A98C-1544D3925C3D}" type="slidenum">
              <a:rPr lang="en-US"/>
              <a:pPr/>
              <a:t>35</a:t>
            </a:fld>
            <a:endParaRPr lang="en-US"/>
          </a:p>
        </p:txBody>
      </p:sp>
      <p:sp>
        <p:nvSpPr>
          <p:cNvPr id="51202" name="Rectangle 2"/>
          <p:cNvSpPr>
            <a:spLocks noGrp="1" noRot="1" noChangeAspect="1" noChangeArrowheads="1" noTextEdit="1"/>
          </p:cNvSpPr>
          <p:nvPr>
            <p:ph type="sldImg"/>
          </p:nvPr>
        </p:nvSpPr>
        <p:spPr>
          <a:xfrm>
            <a:off x="1258888" y="720725"/>
            <a:ext cx="4800600" cy="3600450"/>
          </a:xfrm>
          <a:ln/>
        </p:spPr>
      </p:sp>
      <p:sp>
        <p:nvSpPr>
          <p:cNvPr id="51203" name="Rectangle 3"/>
          <p:cNvSpPr>
            <a:spLocks noGrp="1" noChangeArrowheads="1"/>
          </p:cNvSpPr>
          <p:nvPr>
            <p:ph type="body" idx="1"/>
          </p:nvPr>
        </p:nvSpPr>
        <p:spPr/>
        <p:txBody>
          <a:bodyPr/>
          <a:lstStyle/>
          <a:p>
            <a:endParaRPr lang="es-HN"/>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868D20D-F42F-4492-B95C-DD8619791E70}" type="slidenum">
              <a:rPr lang="en-US"/>
              <a:pPr/>
              <a:t>36</a:t>
            </a:fld>
            <a:endParaRPr lang="en-US"/>
          </a:p>
        </p:txBody>
      </p:sp>
      <p:sp>
        <p:nvSpPr>
          <p:cNvPr id="12290" name="Rectangle 2"/>
          <p:cNvSpPr>
            <a:spLocks noGrp="1" noRot="1" noChangeAspect="1" noChangeArrowheads="1" noTextEdit="1"/>
          </p:cNvSpPr>
          <p:nvPr>
            <p:ph type="sldImg"/>
          </p:nvPr>
        </p:nvSpPr>
        <p:spPr>
          <a:ln/>
        </p:spPr>
      </p:sp>
      <p:sp>
        <p:nvSpPr>
          <p:cNvPr id="12291"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286944778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2C25055-D127-4D61-A946-79D95BBCC350}" type="slidenum">
              <a:rPr lang="en-US"/>
              <a:pPr/>
              <a:t>37</a:t>
            </a:fld>
            <a:endParaRPr lang="en-US"/>
          </a:p>
        </p:txBody>
      </p:sp>
      <p:sp>
        <p:nvSpPr>
          <p:cNvPr id="53250" name="Rectangle 2"/>
          <p:cNvSpPr>
            <a:spLocks noGrp="1" noRot="1" noChangeAspect="1" noChangeArrowheads="1" noTextEdit="1"/>
          </p:cNvSpPr>
          <p:nvPr>
            <p:ph type="sldImg"/>
          </p:nvPr>
        </p:nvSpPr>
        <p:spPr>
          <a:xfrm>
            <a:off x="1258888" y="720725"/>
            <a:ext cx="4800600" cy="3600450"/>
          </a:xfrm>
          <a:ln/>
        </p:spPr>
      </p:sp>
      <p:sp>
        <p:nvSpPr>
          <p:cNvPr id="53251" name="Rectangle 3"/>
          <p:cNvSpPr>
            <a:spLocks noGrp="1" noChangeArrowheads="1"/>
          </p:cNvSpPr>
          <p:nvPr>
            <p:ph type="body" idx="1"/>
          </p:nvPr>
        </p:nvSpPr>
        <p:spPr/>
        <p:txBody>
          <a:bodyPr/>
          <a:lstStyle/>
          <a:p>
            <a:r>
              <a:rPr lang="en-US">
                <a:solidFill>
                  <a:schemeClr val="folHlink"/>
                </a:solidFill>
              </a:rPr>
              <a:t>Sustainable Small-Scale Water Supplies</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41</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458488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868D20D-F42F-4492-B95C-DD8619791E70}" type="slidenum">
              <a:rPr lang="en-US"/>
              <a:pPr/>
              <a:t>5</a:t>
            </a:fld>
            <a:endParaRPr lang="en-US"/>
          </a:p>
        </p:txBody>
      </p:sp>
      <p:sp>
        <p:nvSpPr>
          <p:cNvPr id="12290" name="Rectangle 2"/>
          <p:cNvSpPr>
            <a:spLocks noGrp="1" noRot="1" noChangeAspect="1" noChangeArrowheads="1" noTextEdit="1"/>
          </p:cNvSpPr>
          <p:nvPr>
            <p:ph type="sldImg"/>
          </p:nvPr>
        </p:nvSpPr>
        <p:spPr>
          <a:ln/>
        </p:spPr>
      </p:sp>
      <p:sp>
        <p:nvSpPr>
          <p:cNvPr id="12291"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28660397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D448C7A-91FB-4C2A-835D-64F911ECC420}" type="slidenum">
              <a:rPr lang="en-US"/>
              <a:pPr/>
              <a:t>6</a:t>
            </a:fld>
            <a:endParaRPr lang="en-US"/>
          </a:p>
        </p:txBody>
      </p:sp>
      <p:sp>
        <p:nvSpPr>
          <p:cNvPr id="14338" name="Rectangle 2"/>
          <p:cNvSpPr>
            <a:spLocks noGrp="1" noRot="1" noChangeAspect="1" noChangeArrowheads="1" noTextEdit="1"/>
          </p:cNvSpPr>
          <p:nvPr>
            <p:ph type="sldImg"/>
          </p:nvPr>
        </p:nvSpPr>
        <p:spPr>
          <a:ln/>
        </p:spPr>
      </p:sp>
      <p:sp>
        <p:nvSpPr>
          <p:cNvPr id="1433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300" dirty="0">
              <a:latin typeface="+mn-lt"/>
            </a:endParaRPr>
          </a:p>
          <a:p>
            <a:r>
              <a:rPr lang="en-US" dirty="0"/>
              <a:t>Knowledge generation (project) courses</a:t>
            </a:r>
          </a:p>
          <a:p>
            <a:pPr lvl="1"/>
            <a:r>
              <a:rPr lang="en-US" dirty="0"/>
              <a:t>Students learn from students with more expertise</a:t>
            </a:r>
          </a:p>
          <a:p>
            <a:pPr lvl="1"/>
            <a:r>
              <a:rPr lang="en-US" dirty="0"/>
              <a:t>Students generate new knowledge!</a:t>
            </a:r>
          </a:p>
          <a:p>
            <a:pPr lvl="1"/>
            <a:r>
              <a:rPr lang="en-US" dirty="0"/>
              <a:t>Knowledge flow is in multiple directions</a:t>
            </a:r>
          </a:p>
          <a:p>
            <a:pPr lvl="1"/>
            <a:r>
              <a:rPr lang="en-US" dirty="0"/>
              <a:t>Students can take the project courses multiple times from first year to Master of Engineering</a:t>
            </a:r>
          </a:p>
          <a:p>
            <a:r>
              <a:rPr lang="en-US" dirty="0"/>
              <a:t>Knowledge synthesis courses</a:t>
            </a:r>
          </a:p>
          <a:p>
            <a:pPr lvl="1"/>
            <a:r>
              <a:rPr lang="en-US" dirty="0"/>
              <a:t>Material includes recently generated knowledge</a:t>
            </a:r>
          </a:p>
          <a:p>
            <a:endParaRPr lang="en-US" sz="1300" dirty="0">
              <a:latin typeface="+mn-lt"/>
            </a:endParaRPr>
          </a:p>
          <a:p>
            <a:endParaRPr lang="en-US" sz="1300" dirty="0">
              <a:latin typeface="+mn-lt"/>
            </a:endParaRPr>
          </a:p>
          <a:p>
            <a:endParaRPr lang="en-US" sz="1300" dirty="0">
              <a:latin typeface="+mn-lt"/>
            </a:endParaRPr>
          </a:p>
          <a:p>
            <a:endParaRPr lang="en-US" sz="1300" dirty="0">
              <a:latin typeface="+mn-lt"/>
            </a:endParaRPr>
          </a:p>
          <a:p>
            <a:r>
              <a:rPr lang="en-US" sz="1300" dirty="0">
                <a:latin typeface="+mn-lt"/>
              </a:rPr>
              <a:t>Amanda Crawford-</a:t>
            </a:r>
            <a:r>
              <a:rPr lang="en-US" sz="1300" dirty="0" err="1">
                <a:latin typeface="+mn-lt"/>
              </a:rPr>
              <a:t>Staub</a:t>
            </a:r>
            <a:endParaRPr lang="en-US" sz="1300" dirty="0">
              <a:latin typeface="+mn-lt"/>
            </a:endParaRPr>
          </a:p>
          <a:p>
            <a:r>
              <a:rPr lang="en-US" sz="1300" dirty="0">
                <a:latin typeface="+mn-lt"/>
              </a:rPr>
              <a:t>Student Relations and Strategic Partnerships Associate</a:t>
            </a:r>
          </a:p>
          <a:p>
            <a:r>
              <a:rPr lang="en-US" dirty="0"/>
              <a:t>Study abroad, short term programs into curriculum, talk with many universities</a:t>
            </a:r>
          </a:p>
          <a:p>
            <a:r>
              <a:rPr lang="en-US" dirty="0"/>
              <a:t>By and large u’s are trying</a:t>
            </a:r>
            <a:r>
              <a:rPr lang="en-US" baseline="0" dirty="0"/>
              <a:t> to integrate short term programs.</a:t>
            </a:r>
          </a:p>
          <a:p>
            <a:r>
              <a:rPr lang="en-US" baseline="0" dirty="0"/>
              <a:t>One course, one trip model is actually relatively new.</a:t>
            </a:r>
          </a:p>
          <a:p>
            <a:r>
              <a:rPr lang="en-US" baseline="0" dirty="0"/>
              <a:t>Old model was lecture on the trip.</a:t>
            </a:r>
          </a:p>
          <a:p>
            <a:endParaRPr lang="en-US" baseline="0" dirty="0"/>
          </a:p>
          <a:p>
            <a:r>
              <a:rPr lang="en-US" baseline="0" dirty="0"/>
              <a:t>Haven’t seen anything as extensive and well developed at other universities.</a:t>
            </a:r>
          </a:p>
          <a:p>
            <a:r>
              <a:rPr lang="en-US" baseline="0" dirty="0"/>
              <a:t>Model with multiple courses is unique.</a:t>
            </a:r>
          </a:p>
          <a:p>
            <a:endParaRPr lang="en-US" baseline="0" dirty="0"/>
          </a:p>
          <a:p>
            <a:r>
              <a:rPr lang="en-US" baseline="0" dirty="0"/>
              <a:t>70% of our students come from STEM. </a:t>
            </a:r>
          </a:p>
          <a:p>
            <a:r>
              <a:rPr lang="en-US" baseline="0" dirty="0"/>
              <a:t>Students are looking for something more than the short trip experience.</a:t>
            </a:r>
          </a:p>
          <a:p>
            <a:endParaRPr lang="en-US" baseline="0" dirty="0"/>
          </a:p>
          <a:p>
            <a:endParaRPr lang="en-US" baseline="0" dirty="0"/>
          </a:p>
          <a:p>
            <a:endParaRPr lang="en-US" dirty="0"/>
          </a:p>
        </p:txBody>
      </p:sp>
      <p:sp>
        <p:nvSpPr>
          <p:cNvPr id="4" name="Slide Number Placeholder 3"/>
          <p:cNvSpPr>
            <a:spLocks noGrp="1"/>
          </p:cNvSpPr>
          <p:nvPr>
            <p:ph type="sldNum" sz="quarter" idx="10"/>
          </p:nvPr>
        </p:nvSpPr>
        <p:spPr/>
        <p:txBody>
          <a:bodyPr/>
          <a:lstStyle/>
          <a:p>
            <a:fld id="{C8C67A4B-1494-4E90-B571-211DA147E077}" type="slidenum">
              <a:rPr lang="en-US" smtClean="0"/>
              <a:t>9</a:t>
            </a:fld>
            <a:endParaRPr lang="en-US"/>
          </a:p>
        </p:txBody>
      </p:sp>
    </p:spTree>
    <p:extLst>
      <p:ext uri="{BB962C8B-B14F-4D97-AF65-F5344CB8AC3E}">
        <p14:creationId xmlns:p14="http://schemas.microsoft.com/office/powerpoint/2010/main" val="14708803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868D20D-F42F-4492-B95C-DD8619791E70}" type="slidenum">
              <a:rPr lang="en-US"/>
              <a:pPr/>
              <a:t>10</a:t>
            </a:fld>
            <a:endParaRPr lang="en-US"/>
          </a:p>
        </p:txBody>
      </p:sp>
      <p:sp>
        <p:nvSpPr>
          <p:cNvPr id="12290" name="Rectangle 2"/>
          <p:cNvSpPr>
            <a:spLocks noGrp="1" noRot="1" noChangeAspect="1" noChangeArrowheads="1" noTextEdit="1"/>
          </p:cNvSpPr>
          <p:nvPr>
            <p:ph type="sldImg"/>
          </p:nvPr>
        </p:nvSpPr>
        <p:spPr>
          <a:ln/>
        </p:spPr>
      </p:sp>
      <p:sp>
        <p:nvSpPr>
          <p:cNvPr id="12291"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40684272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B8845AC-0209-4FA5-B9FE-E78A6BD860AA}" type="slidenum">
              <a:rPr lang="en-US"/>
              <a:pPr/>
              <a:t>11</a:t>
            </a:fld>
            <a:endParaRPr lang="en-US"/>
          </a:p>
        </p:txBody>
      </p:sp>
      <p:sp>
        <p:nvSpPr>
          <p:cNvPr id="57346" name="Rectangle 2"/>
          <p:cNvSpPr>
            <a:spLocks noGrp="1" noRot="1" noChangeAspect="1" noChangeArrowheads="1" noTextEdit="1"/>
          </p:cNvSpPr>
          <p:nvPr>
            <p:ph type="sldImg"/>
          </p:nvPr>
        </p:nvSpPr>
        <p:spPr>
          <a:xfrm>
            <a:off x="1258888" y="720725"/>
            <a:ext cx="4800600" cy="3600450"/>
          </a:xfrm>
          <a:ln/>
        </p:spPr>
      </p:sp>
      <p:sp>
        <p:nvSpPr>
          <p:cNvPr id="57347" name="Rectangle 3"/>
          <p:cNvSpPr>
            <a:spLocks noGrp="1" noChangeArrowheads="1"/>
          </p:cNvSpPr>
          <p:nvPr>
            <p:ph type="body" idx="1"/>
          </p:nvPr>
        </p:nvSpPr>
        <p:spPr/>
        <p:txBody>
          <a:bodyPr/>
          <a:lstStyle/>
          <a:p>
            <a:r>
              <a:rPr lang="es-HN" dirty="0" err="1"/>
              <a:t>Explain</a:t>
            </a:r>
            <a:r>
              <a:rPr lang="es-HN" dirty="0"/>
              <a:t> </a:t>
            </a:r>
            <a:r>
              <a:rPr lang="es-HN" dirty="0" err="1"/>
              <a:t>design</a:t>
            </a:r>
            <a:r>
              <a:rPr lang="es-HN" dirty="0"/>
              <a:t> </a:t>
            </a:r>
            <a:r>
              <a:rPr lang="es-HN" dirty="0" err="1"/>
              <a:t>challenges</a:t>
            </a:r>
            <a:r>
              <a:rPr lang="es-HN" dirty="0"/>
              <a:t> and </a:t>
            </a:r>
            <a:r>
              <a:rPr lang="es-HN" dirty="0" err="1"/>
              <a:t>due</a:t>
            </a:r>
            <a:r>
              <a:rPr lang="es-HN" dirty="0"/>
              <a:t> dates</a:t>
            </a:r>
          </a:p>
          <a:p>
            <a:r>
              <a:rPr lang="es-HN" dirty="0" err="1"/>
              <a:t>Initial</a:t>
            </a:r>
            <a:r>
              <a:rPr lang="es-HN" baseline="0" dirty="0"/>
              <a:t> </a:t>
            </a:r>
            <a:r>
              <a:rPr lang="es-HN" baseline="0" dirty="0" err="1"/>
              <a:t>survey</a:t>
            </a:r>
            <a:endParaRPr lang="es-HN" baseline="0" dirty="0"/>
          </a:p>
          <a:p>
            <a:r>
              <a:rPr lang="es-HN" baseline="0" dirty="0" err="1"/>
              <a:t>Power</a:t>
            </a:r>
            <a:r>
              <a:rPr lang="es-HN" baseline="0" dirty="0"/>
              <a:t> </a:t>
            </a:r>
            <a:r>
              <a:rPr lang="es-HN" baseline="0" dirty="0" err="1"/>
              <a:t>point</a:t>
            </a:r>
            <a:endParaRPr lang="es-HN" baseline="0" dirty="0"/>
          </a:p>
          <a:p>
            <a:r>
              <a:rPr lang="es-HN" baseline="0" dirty="0" err="1"/>
              <a:t>Encouage</a:t>
            </a:r>
            <a:r>
              <a:rPr lang="es-HN" baseline="0" dirty="0"/>
              <a:t> </a:t>
            </a:r>
            <a:r>
              <a:rPr lang="es-HN" baseline="0" dirty="0" err="1"/>
              <a:t>students</a:t>
            </a:r>
            <a:r>
              <a:rPr lang="es-HN" baseline="0" dirty="0"/>
              <a:t> </a:t>
            </a:r>
            <a:r>
              <a:rPr lang="es-HN" baseline="0" dirty="0" err="1"/>
              <a:t>to</a:t>
            </a:r>
            <a:r>
              <a:rPr lang="es-HN" baseline="0" dirty="0"/>
              <a:t> </a:t>
            </a:r>
            <a:r>
              <a:rPr lang="es-HN" baseline="0" dirty="0" err="1"/>
              <a:t>work</a:t>
            </a:r>
            <a:r>
              <a:rPr lang="es-HN" baseline="0" dirty="0"/>
              <a:t> </a:t>
            </a:r>
            <a:r>
              <a:rPr lang="es-HN" baseline="0" dirty="0" err="1"/>
              <a:t>with</a:t>
            </a:r>
            <a:r>
              <a:rPr lang="es-HN" baseline="0" dirty="0"/>
              <a:t> PDF and </a:t>
            </a:r>
            <a:r>
              <a:rPr lang="es-HN" baseline="0" dirty="0" err="1"/>
              <a:t>take</a:t>
            </a:r>
            <a:r>
              <a:rPr lang="es-HN" baseline="0" dirty="0"/>
              <a:t> notes </a:t>
            </a:r>
            <a:r>
              <a:rPr lang="es-HN" baseline="0" dirty="0" err="1"/>
              <a:t>on</a:t>
            </a:r>
            <a:r>
              <a:rPr lang="es-HN" baseline="0" dirty="0"/>
              <a:t> top of </a:t>
            </a:r>
            <a:r>
              <a:rPr lang="es-HN" baseline="0" dirty="0" err="1"/>
              <a:t>my</a:t>
            </a:r>
            <a:r>
              <a:rPr lang="es-HN" baseline="0" dirty="0"/>
              <a:t> notes in </a:t>
            </a:r>
            <a:r>
              <a:rPr lang="es-HN" baseline="0" dirty="0" err="1"/>
              <a:t>class</a:t>
            </a:r>
            <a:r>
              <a:rPr lang="es-HN" baseline="0"/>
              <a:t>.</a:t>
            </a:r>
            <a:endParaRPr lang="es-H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Play!</a:t>
            </a:r>
          </a:p>
          <a:p>
            <a:r>
              <a:rPr lang="en-US" dirty="0"/>
              <a:t>Sense of timelessness (time doesn’t matter)</a:t>
            </a:r>
          </a:p>
          <a:p>
            <a:r>
              <a:rPr lang="en-US" dirty="0"/>
              <a:t>Y</a:t>
            </a:r>
          </a:p>
        </p:txBody>
      </p:sp>
      <p:sp>
        <p:nvSpPr>
          <p:cNvPr id="4" name="Slide Number Placeholder 3"/>
          <p:cNvSpPr>
            <a:spLocks noGrp="1"/>
          </p:cNvSpPr>
          <p:nvPr>
            <p:ph type="sldNum" sz="quarter" idx="10"/>
          </p:nvPr>
        </p:nvSpPr>
        <p:spPr/>
        <p:txBody>
          <a:bodyPr/>
          <a:lstStyle/>
          <a:p>
            <a:fld id="{36162871-416D-4AE9-A5A7-214A62341D5B}" type="slidenum">
              <a:rPr lang="en-US" smtClean="0"/>
              <a:pPr/>
              <a:t>12</a:t>
            </a:fld>
            <a:endParaRPr lang="en-US"/>
          </a:p>
        </p:txBody>
      </p:sp>
    </p:spTree>
    <p:extLst>
      <p:ext uri="{BB962C8B-B14F-4D97-AF65-F5344CB8AC3E}">
        <p14:creationId xmlns:p14="http://schemas.microsoft.com/office/powerpoint/2010/main" val="320387397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2.xml"/><Relationship Id="rId4" Type="http://schemas.openxmlformats.org/officeDocument/2006/relationships/image" Target="../media/image3.jpeg"/></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3.xml"/><Relationship Id="rId4" Type="http://schemas.openxmlformats.org/officeDocument/2006/relationships/image" Target="../media/image3.jpeg"/></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4.xml"/><Relationship Id="rId4" Type="http://schemas.openxmlformats.org/officeDocument/2006/relationships/image" Target="../media/image3.jpeg"/></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5.xml"/><Relationship Id="rId4" Type="http://schemas.openxmlformats.org/officeDocument/2006/relationships/image" Target="../media/image3.jpeg"/></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170" name="Group 2"/>
          <p:cNvGrpSpPr>
            <a:grpSpLocks/>
          </p:cNvGrpSpPr>
          <p:nvPr/>
        </p:nvGrpSpPr>
        <p:grpSpPr bwMode="auto">
          <a:xfrm>
            <a:off x="0" y="0"/>
            <a:ext cx="9144000" cy="6858000"/>
            <a:chOff x="0" y="0"/>
            <a:chExt cx="5760" cy="4320"/>
          </a:xfrm>
        </p:grpSpPr>
        <p:pic>
          <p:nvPicPr>
            <p:cNvPr id="7171" name="Picture 3" descr="IMG_0249"/>
            <p:cNvPicPr>
              <a:picLocks noChangeAspect="1" noChangeArrowheads="1"/>
            </p:cNvPicPr>
            <p:nvPr/>
          </p:nvPicPr>
          <p:blipFill>
            <a:blip r:embed="rId2" cstate="print"/>
            <a:srcRect/>
            <a:stretch>
              <a:fillRect/>
            </a:stretch>
          </p:blipFill>
          <p:spPr bwMode="auto">
            <a:xfrm>
              <a:off x="0" y="0"/>
              <a:ext cx="5760" cy="4320"/>
            </a:xfrm>
            <a:prstGeom prst="rect">
              <a:avLst/>
            </a:prstGeom>
            <a:noFill/>
          </p:spPr>
        </p:pic>
        <p:pic>
          <p:nvPicPr>
            <p:cNvPr id="7172" name="Picture 4" descr="IMG_0249"/>
            <p:cNvPicPr>
              <a:picLocks noChangeAspect="1" noChangeArrowheads="1"/>
            </p:cNvPicPr>
            <p:nvPr userDrawn="1"/>
          </p:nvPicPr>
          <p:blipFill>
            <a:blip r:embed="rId2" cstate="print"/>
            <a:srcRect l="73334" t="74040" r="23334" b="17778"/>
            <a:stretch>
              <a:fillRect/>
            </a:stretch>
          </p:blipFill>
          <p:spPr bwMode="auto">
            <a:xfrm>
              <a:off x="4032" y="3216"/>
              <a:ext cx="192" cy="432"/>
            </a:xfrm>
            <a:prstGeom prst="rect">
              <a:avLst/>
            </a:prstGeom>
            <a:noFill/>
          </p:spPr>
        </p:pic>
        <p:pic>
          <p:nvPicPr>
            <p:cNvPr id="7173" name="Picture 5" descr="IMG_0249"/>
            <p:cNvPicPr>
              <a:picLocks noChangeAspect="1" noChangeArrowheads="1"/>
            </p:cNvPicPr>
            <p:nvPr userDrawn="1"/>
          </p:nvPicPr>
          <p:blipFill>
            <a:blip r:embed="rId2" cstate="print"/>
            <a:srcRect l="65834" t="84445" r="29166" b="13333"/>
            <a:stretch>
              <a:fillRect/>
            </a:stretch>
          </p:blipFill>
          <p:spPr bwMode="auto">
            <a:xfrm>
              <a:off x="3792" y="3552"/>
              <a:ext cx="288" cy="96"/>
            </a:xfrm>
            <a:prstGeom prst="rect">
              <a:avLst/>
            </a:prstGeom>
            <a:noFill/>
          </p:spPr>
        </p:pic>
      </p:grpSp>
      <p:sp>
        <p:nvSpPr>
          <p:cNvPr id="717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endParaRPr lang="en-US"/>
          </a:p>
        </p:txBody>
      </p:sp>
      <p:sp>
        <p:nvSpPr>
          <p:cNvPr id="7175" name="Rectangle 7"/>
          <p:cNvSpPr>
            <a:spLocks noGrp="1" noChangeArrowheads="1"/>
          </p:cNvSpPr>
          <p:nvPr>
            <p:ph type="dt" sz="half" idx="2"/>
          </p:nvPr>
        </p:nvSpPr>
        <p:spPr/>
        <p:txBody>
          <a:bodyPr/>
          <a:lstStyle>
            <a:lvl1pPr>
              <a:defRPr>
                <a:latin typeface="Arial" charset="0"/>
              </a:defRPr>
            </a:lvl1pPr>
          </a:lstStyle>
          <a:p>
            <a:endParaRPr lang="en-US"/>
          </a:p>
        </p:txBody>
      </p:sp>
      <p:sp>
        <p:nvSpPr>
          <p:cNvPr id="7176" name="Rectangle 8"/>
          <p:cNvSpPr>
            <a:spLocks noGrp="1" noChangeArrowheads="1"/>
          </p:cNvSpPr>
          <p:nvPr>
            <p:ph type="ftr" sz="quarter" idx="3"/>
          </p:nvPr>
        </p:nvSpPr>
        <p:spPr/>
        <p:txBody>
          <a:bodyPr/>
          <a:lstStyle>
            <a:lvl1pPr>
              <a:defRPr>
                <a:latin typeface="Arial" charset="0"/>
              </a:defRPr>
            </a:lvl1pPr>
          </a:lstStyle>
          <a:p>
            <a:endParaRPr lang="en-US"/>
          </a:p>
        </p:txBody>
      </p:sp>
      <p:sp>
        <p:nvSpPr>
          <p:cNvPr id="7177" name="Rectangle 9"/>
          <p:cNvSpPr>
            <a:spLocks noGrp="1" noChangeArrowheads="1"/>
          </p:cNvSpPr>
          <p:nvPr>
            <p:ph type="sldNum" sz="quarter" idx="4"/>
          </p:nvPr>
        </p:nvSpPr>
        <p:spPr/>
        <p:txBody>
          <a:bodyPr/>
          <a:lstStyle>
            <a:lvl1pPr>
              <a:defRPr>
                <a:latin typeface="Arial" charset="0"/>
              </a:defRPr>
            </a:lvl1pPr>
          </a:lstStyle>
          <a:p>
            <a:fld id="{35688495-61E6-4C43-9431-EA7C184628A2}" type="slidenum">
              <a:rPr lang="en-US"/>
              <a:pPr/>
              <a:t>‹#›</a:t>
            </a:fld>
            <a:endParaRPr lang="en-US"/>
          </a:p>
        </p:txBody>
      </p:sp>
      <p:sp>
        <p:nvSpPr>
          <p:cNvPr id="7178" name="Rectangle 10"/>
          <p:cNvSpPr>
            <a:spLocks noGrp="1" noChangeArrowheads="1"/>
          </p:cNvSpPr>
          <p:nvPr>
            <p:ph type="ctrTitle" sz="quarter"/>
          </p:nvPr>
        </p:nvSpPr>
        <p:spPr>
          <a:xfrm>
            <a:off x="1371600" y="76200"/>
            <a:ext cx="7772400" cy="1470025"/>
          </a:xfrm>
          <a:ln w="9525"/>
        </p:spPr>
        <p:txBody>
          <a:bodyPr/>
          <a:lstStyle>
            <a:lvl1pPr>
              <a:defRPr sz="5400"/>
            </a:lvl1pPr>
          </a:lstStyle>
          <a:p>
            <a:r>
              <a:rPr lang="en-US" dirty="0"/>
              <a:t>Click to edit Master title style</a:t>
            </a:r>
          </a:p>
        </p:txBody>
      </p:sp>
    </p:spTree>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96CECB2E-A233-43CF-B1E2-6433B9CB7F1A}" type="slidenum">
              <a:rPr lang="en-US"/>
              <a:pPr/>
              <a:t>‹#›</a:t>
            </a:fld>
            <a:endParaRPr lang="en-US"/>
          </a:p>
        </p:txBody>
      </p:sp>
    </p:spTree>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0850" y="228600"/>
            <a:ext cx="2114550" cy="58975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28600"/>
            <a:ext cx="6191250" cy="58975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300A5AD3-08CC-4598-BE40-CD82AC38916C}" type="slidenum">
              <a:rPr lang="en-US"/>
              <a:pPr/>
              <a:t>‹#›</a:t>
            </a:fld>
            <a:endParaRPr lang="en-US"/>
          </a:p>
        </p:txBody>
      </p:sp>
    </p:spTree>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s-HN" dirty="0"/>
          </a:p>
        </p:txBody>
      </p:sp>
      <p:sp>
        <p:nvSpPr>
          <p:cNvPr id="3" name="Date Placeholder 2"/>
          <p:cNvSpPr>
            <a:spLocks noGrp="1"/>
          </p:cNvSpPr>
          <p:nvPr>
            <p:ph type="dt" sz="half" idx="10"/>
          </p:nvPr>
        </p:nvSpPr>
        <p:spPr/>
        <p:txBody>
          <a:bodyPr/>
          <a:lstStyle/>
          <a:p>
            <a:fld id="{216E0E02-55D8-4A62-964B-783B05293A72}" type="datetimeFigureOut">
              <a:rPr lang="es-HN" smtClean="0"/>
              <a:t>13/12/2018</a:t>
            </a:fld>
            <a:endParaRPr lang="es-HN"/>
          </a:p>
        </p:txBody>
      </p:sp>
      <p:sp>
        <p:nvSpPr>
          <p:cNvPr id="4" name="Footer Placeholder 3"/>
          <p:cNvSpPr>
            <a:spLocks noGrp="1"/>
          </p:cNvSpPr>
          <p:nvPr>
            <p:ph type="ftr" sz="quarter" idx="11"/>
          </p:nvPr>
        </p:nvSpPr>
        <p:spPr/>
        <p:txBody>
          <a:bodyPr/>
          <a:lstStyle/>
          <a:p>
            <a:endParaRPr lang="es-HN"/>
          </a:p>
        </p:txBody>
      </p:sp>
      <p:sp>
        <p:nvSpPr>
          <p:cNvPr id="5" name="Slide Number Placeholder 4"/>
          <p:cNvSpPr>
            <a:spLocks noGrp="1"/>
          </p:cNvSpPr>
          <p:nvPr>
            <p:ph type="sldNum" sz="quarter" idx="12"/>
          </p:nvPr>
        </p:nvSpPr>
        <p:spPr/>
        <p:txBody>
          <a:bodyPr/>
          <a:lstStyle/>
          <a:p>
            <a:fld id="{12AE7274-3B8E-4316-81F7-62670536CD68}" type="slidenum">
              <a:rPr lang="es-HN" smtClean="0"/>
              <a:t>‹#›</a:t>
            </a:fld>
            <a:endParaRPr lang="es-HN"/>
          </a:p>
        </p:txBody>
      </p:sp>
      <p:sp>
        <p:nvSpPr>
          <p:cNvPr id="7" name="Text Placeholder 6"/>
          <p:cNvSpPr>
            <a:spLocks noGrp="1"/>
          </p:cNvSpPr>
          <p:nvPr>
            <p:ph type="body" sz="quarter" idx="13"/>
          </p:nvPr>
        </p:nvSpPr>
        <p:spPr>
          <a:xfrm>
            <a:off x="457200" y="1524000"/>
            <a:ext cx="8153400" cy="472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HN" dirty="0"/>
          </a:p>
        </p:txBody>
      </p:sp>
    </p:spTree>
    <p:extLst>
      <p:ext uri="{BB962C8B-B14F-4D97-AF65-F5344CB8AC3E}">
        <p14:creationId xmlns:p14="http://schemas.microsoft.com/office/powerpoint/2010/main" val="2221140798"/>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p:cNvGrpSpPr>
            <a:grpSpLocks/>
          </p:cNvGrpSpPr>
          <p:nvPr/>
        </p:nvGrpSpPr>
        <p:grpSpPr bwMode="auto">
          <a:xfrm>
            <a:off x="0" y="0"/>
            <a:ext cx="9144000" cy="6858000"/>
            <a:chOff x="0" y="0"/>
            <a:chExt cx="5760" cy="4320"/>
          </a:xfrm>
        </p:grpSpPr>
        <p:pic>
          <p:nvPicPr>
            <p:cNvPr id="78851" name="Picture 3" descr="IMG_0249"/>
            <p:cNvPicPr>
              <a:picLocks noChangeAspect="1" noChangeArrowheads="1"/>
            </p:cNvPicPr>
            <p:nvPr/>
          </p:nvPicPr>
          <p:blipFill>
            <a:blip r:embed="rId2" cstate="print"/>
            <a:srcRect/>
            <a:stretch>
              <a:fillRect/>
            </a:stretch>
          </p:blipFill>
          <p:spPr bwMode="auto">
            <a:xfrm>
              <a:off x="0" y="0"/>
              <a:ext cx="5760" cy="4320"/>
            </a:xfrm>
            <a:prstGeom prst="rect">
              <a:avLst/>
            </a:prstGeom>
            <a:noFill/>
          </p:spPr>
        </p:pic>
        <p:pic>
          <p:nvPicPr>
            <p:cNvPr id="78852" name="Picture 4" descr="IMG_0249"/>
            <p:cNvPicPr>
              <a:picLocks noChangeAspect="1" noChangeArrowheads="1"/>
            </p:cNvPicPr>
            <p:nvPr userDrawn="1"/>
          </p:nvPicPr>
          <p:blipFill>
            <a:blip r:embed="rId2" cstate="print"/>
            <a:srcRect l="73334" t="74040" r="23334" b="17778"/>
            <a:stretch>
              <a:fillRect/>
            </a:stretch>
          </p:blipFill>
          <p:spPr bwMode="auto">
            <a:xfrm>
              <a:off x="4032" y="3216"/>
              <a:ext cx="192" cy="432"/>
            </a:xfrm>
            <a:prstGeom prst="rect">
              <a:avLst/>
            </a:prstGeom>
            <a:noFill/>
          </p:spPr>
        </p:pic>
        <p:pic>
          <p:nvPicPr>
            <p:cNvPr id="78853" name="Picture 5" descr="IMG_0249"/>
            <p:cNvPicPr>
              <a:picLocks noChangeAspect="1" noChangeArrowheads="1"/>
            </p:cNvPicPr>
            <p:nvPr userDrawn="1"/>
          </p:nvPicPr>
          <p:blipFill>
            <a:blip r:embed="rId2" cstate="print"/>
            <a:srcRect l="65834" t="84445" r="29166" b="13333"/>
            <a:stretch>
              <a:fillRect/>
            </a:stretch>
          </p:blipFill>
          <p:spPr bwMode="auto">
            <a:xfrm>
              <a:off x="3792" y="3552"/>
              <a:ext cx="288" cy="96"/>
            </a:xfrm>
            <a:prstGeom prst="rect">
              <a:avLst/>
            </a:prstGeom>
            <a:noFill/>
          </p:spPr>
        </p:pic>
      </p:grpSp>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a:t>Click to edit Master subtitle style</a:t>
            </a:r>
            <a:endParaRPr lang="es-HN"/>
          </a:p>
        </p:txBody>
      </p:sp>
      <p:sp>
        <p:nvSpPr>
          <p:cNvPr id="78855" name="Rectangle 7"/>
          <p:cNvSpPr>
            <a:spLocks noGrp="1" noChangeArrowheads="1"/>
          </p:cNvSpPr>
          <p:nvPr>
            <p:ph type="dt" sz="half" idx="2"/>
          </p:nvPr>
        </p:nvSpPr>
        <p:spPr>
          <a:xfrm>
            <a:off x="6781800" y="6248400"/>
            <a:ext cx="2133600" cy="476250"/>
          </a:xfrm>
        </p:spPr>
        <p:txBody>
          <a:bodyPr/>
          <a:lstStyle>
            <a:lvl1pPr>
              <a:defRPr>
                <a:latin typeface="Arial" charset="0"/>
              </a:defRPr>
            </a:lvl1pPr>
          </a:lstStyle>
          <a:p>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endParaRPr lang="en-US"/>
          </a:p>
        </p:txBody>
      </p:sp>
      <p:sp>
        <p:nvSpPr>
          <p:cNvPr id="78858" name="Rectangle 10"/>
          <p:cNvSpPr>
            <a:spLocks noGrp="1" noChangeArrowheads="1"/>
          </p:cNvSpPr>
          <p:nvPr>
            <p:ph type="ctrTitle" sz="quarter"/>
          </p:nvPr>
        </p:nvSpPr>
        <p:spPr>
          <a:xfrm>
            <a:off x="1371600" y="1120775"/>
            <a:ext cx="7772400" cy="1470025"/>
          </a:xfrm>
          <a:ln w="9525"/>
        </p:spPr>
        <p:txBody>
          <a:bodyPr/>
          <a:lstStyle>
            <a:lvl1pPr algn="r">
              <a:defRPr sz="5400"/>
            </a:lvl1pPr>
          </a:lstStyle>
          <a:p>
            <a:r>
              <a:rPr lang="en-US"/>
              <a:t>Click to edit Master title style</a:t>
            </a:r>
            <a:endParaRPr lang="en-US" dirty="0"/>
          </a:p>
        </p:txBody>
      </p:sp>
      <p:pic>
        <p:nvPicPr>
          <p:cNvPr id="78860" name="Picture 12"/>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5105400" y="0"/>
            <a:ext cx="4038600" cy="1201543"/>
          </a:xfrm>
          <a:prstGeom prst="rect">
            <a:avLst/>
          </a:prstGeom>
          <a:noFill/>
          <a:ln w="9525">
            <a:noFill/>
            <a:miter lim="800000"/>
            <a:headEnd/>
            <a:tailEnd/>
          </a:ln>
          <a:effectLst/>
        </p:spPr>
      </p:pic>
      <p:pic>
        <p:nvPicPr>
          <p:cNvPr id="12" name="Picture 6" descr="cu_logo_sml_150_ppt.jpg                                        000B7307&#10;MPF28 Panther                  BD8AC844:"/>
          <p:cNvPicPr>
            <a:picLocks noChangeAspect="1" noChangeArrowheads="1"/>
          </p:cNvPicPr>
          <p:nvPr/>
        </p:nvPicPr>
        <p:blipFill>
          <a:blip r:embed="rId4" cstate="print"/>
          <a:srcRect/>
          <a:stretch>
            <a:fillRect/>
          </a:stretch>
        </p:blipFill>
        <p:spPr bwMode="auto">
          <a:xfrm>
            <a:off x="-1588" y="5876925"/>
            <a:ext cx="9145588" cy="981075"/>
          </a:xfrm>
          <a:prstGeom prst="rect">
            <a:avLst/>
          </a:prstGeom>
          <a:noFill/>
        </p:spPr>
      </p:pic>
    </p:spTree>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048000" y="228600"/>
            <a:ext cx="5867400" cy="1143000"/>
          </a:xfrm>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lvl1pPr>
              <a:buClr>
                <a:schemeClr val="tx2"/>
              </a:buClr>
              <a:defRPr/>
            </a:lvl1pPr>
            <a:lvl2pPr>
              <a:buClr>
                <a:schemeClr val="tx2"/>
              </a:buClr>
              <a:defRPr/>
            </a:lvl2pPr>
            <a:lvl3pPr>
              <a:buClr>
                <a:schemeClr val="tx2"/>
              </a:buClr>
              <a:defRPr/>
            </a:lvl3pPr>
            <a:lvl4pPr>
              <a:buClr>
                <a:schemeClr val="tx2"/>
              </a:buClr>
              <a:defRPr/>
            </a:lvl4pPr>
            <a:lvl5pPr>
              <a:buClr>
                <a:schemeClr val="tx2"/>
              </a:buCl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33253CF1-E184-4C42-BF06-4252E09B8650}" type="slidenum">
              <a:rPr lang="en-US" smtClean="0"/>
              <a:pPr/>
              <a:t>‹#›</a:t>
            </a:fld>
            <a:endParaRPr lang="en-US"/>
          </a:p>
        </p:txBody>
      </p:sp>
      <p:pic>
        <p:nvPicPr>
          <p:cNvPr id="9"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394870"/>
            <a:ext cx="2514600" cy="748130"/>
          </a:xfrm>
          <a:prstGeom prst="rect">
            <a:avLst/>
          </a:prstGeom>
          <a:noFill/>
          <a:ln w="9525">
            <a:noFill/>
            <a:miter lim="800000"/>
            <a:headEnd/>
            <a:tailEnd/>
          </a:ln>
          <a:effectLst/>
        </p:spPr>
      </p:pic>
    </p:spTree>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67000" y="228600"/>
            <a:ext cx="6248400" cy="1143000"/>
          </a:xfrm>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04B7A795-0F78-44F3-A0FC-134940021AE9}" type="slidenum">
              <a:rPr lang="en-US" smtClean="0"/>
              <a:pPr/>
              <a:t>‹#›</a:t>
            </a:fld>
            <a:endParaRPr lang="en-US"/>
          </a:p>
        </p:txBody>
      </p:sp>
      <p:pic>
        <p:nvPicPr>
          <p:cNvPr id="7"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394870"/>
            <a:ext cx="2514600" cy="748130"/>
          </a:xfrm>
          <a:prstGeom prst="rect">
            <a:avLst/>
          </a:prstGeom>
          <a:noFill/>
          <a:ln w="9525">
            <a:noFill/>
            <a:miter lim="800000"/>
            <a:headEnd/>
            <a:tailEnd/>
          </a:ln>
          <a:effectLst/>
        </p:spPr>
      </p:pic>
    </p:spTree>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19400" y="274638"/>
            <a:ext cx="5867400" cy="11430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27426DE9-936A-4892-B48E-BC5981E69B5D}" type="slidenum">
              <a:rPr lang="en-US" smtClean="0"/>
              <a:pPr/>
              <a:t>‹#›</a:t>
            </a:fld>
            <a:endParaRPr lang="en-US"/>
          </a:p>
        </p:txBody>
      </p:sp>
      <p:pic>
        <p:nvPicPr>
          <p:cNvPr id="13"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394870"/>
            <a:ext cx="2514600" cy="748130"/>
          </a:xfrm>
          <a:prstGeom prst="rect">
            <a:avLst/>
          </a:prstGeom>
          <a:noFill/>
          <a:ln w="9525">
            <a:noFill/>
            <a:miter lim="800000"/>
            <a:headEnd/>
            <a:tailEnd/>
          </a:ln>
          <a:effectLst/>
        </p:spPr>
      </p:pic>
    </p:spTree>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819400" y="228600"/>
            <a:ext cx="6096000" cy="1143000"/>
          </a:xfrm>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485492B4-78F1-42E2-AFF8-75AECCA8D8C9}" type="slidenum">
              <a:rPr lang="en-US" smtClean="0"/>
              <a:pPr/>
              <a:t>‹#›</a:t>
            </a:fld>
            <a:endParaRPr lang="en-US"/>
          </a:p>
        </p:txBody>
      </p:sp>
      <p:pic>
        <p:nvPicPr>
          <p:cNvPr id="9"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394870"/>
            <a:ext cx="2514600" cy="748130"/>
          </a:xfrm>
          <a:prstGeom prst="rect">
            <a:avLst/>
          </a:prstGeom>
          <a:noFill/>
          <a:ln w="9525">
            <a:noFill/>
            <a:miter lim="800000"/>
            <a:headEnd/>
            <a:tailEnd/>
          </a:ln>
          <a:effectLst/>
        </p:spPr>
      </p:pic>
    </p:spTree>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3859674A-2335-4D63-923F-889337434E61}" type="slidenum">
              <a:rPr lang="en-US" smtClean="0"/>
              <a:pPr/>
              <a:t>‹#›</a:t>
            </a:fld>
            <a:endParaRPr lang="en-US"/>
          </a:p>
        </p:txBody>
      </p:sp>
      <p:pic>
        <p:nvPicPr>
          <p:cNvPr id="7"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6629400" y="6109870"/>
            <a:ext cx="2514600" cy="748130"/>
          </a:xfrm>
          <a:prstGeom prst="rect">
            <a:avLst/>
          </a:prstGeom>
          <a:noFill/>
          <a:ln w="9525">
            <a:noFill/>
            <a:miter lim="800000"/>
            <a:headEnd/>
            <a:tailEnd/>
          </a:ln>
          <a:effectLst/>
        </p:spPr>
      </p:pic>
    </p:spTree>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83AA8437-DF20-408E-9EC8-9AD0F83404AE}" type="slidenum">
              <a:rPr lang="en-US" smtClean="0"/>
              <a:pPr/>
              <a:t>‹#›</a:t>
            </a:fld>
            <a:endParaRPr lang="en-US"/>
          </a:p>
        </p:txBody>
      </p:sp>
      <p:pic>
        <p:nvPicPr>
          <p:cNvPr id="5"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304800"/>
            <a:ext cx="2514600" cy="748130"/>
          </a:xfrm>
          <a:prstGeom prst="rect">
            <a:avLst/>
          </a:prstGeom>
          <a:noFill/>
          <a:ln w="9525">
            <a:noFill/>
            <a:miter lim="800000"/>
            <a:headEnd/>
            <a:tailEnd/>
          </a:ln>
          <a:effectLst/>
        </p:spPr>
      </p:pic>
    </p:spTree>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33253CF1-E184-4C42-BF06-4252E09B8650}" type="slidenum">
              <a:rPr lang="en-US"/>
              <a:pPr/>
              <a:t>‹#›</a:t>
            </a:fld>
            <a:endParaRPr lang="en-US"/>
          </a:p>
        </p:txBody>
      </p:sp>
    </p:spTree>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E1E97E3B-4BD4-4D27-AA52-CBAF8D6425BD}" type="slidenum">
              <a:rPr lang="en-US" smtClean="0"/>
              <a:pPr/>
              <a:t>‹#›</a:t>
            </a:fld>
            <a:endParaRPr lang="en-US"/>
          </a:p>
        </p:txBody>
      </p:sp>
      <p:pic>
        <p:nvPicPr>
          <p:cNvPr id="8"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6629400" y="6109870"/>
            <a:ext cx="2514600" cy="748130"/>
          </a:xfrm>
          <a:prstGeom prst="rect">
            <a:avLst/>
          </a:prstGeom>
          <a:noFill/>
          <a:ln w="9525">
            <a:noFill/>
            <a:miter lim="800000"/>
            <a:headEnd/>
            <a:tailEnd/>
          </a:ln>
          <a:effectLst/>
        </p:spPr>
      </p:pic>
    </p:spTree>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BCE4635F-EEFC-45D6-A1A7-222B36D010FF}" type="slidenum">
              <a:rPr lang="en-US" smtClean="0"/>
              <a:pPr/>
              <a:t>‹#›</a:t>
            </a:fld>
            <a:endParaRPr lang="en-US"/>
          </a:p>
        </p:txBody>
      </p:sp>
      <p:pic>
        <p:nvPicPr>
          <p:cNvPr id="8"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6629400" y="6109870"/>
            <a:ext cx="2514600" cy="748130"/>
          </a:xfrm>
          <a:prstGeom prst="rect">
            <a:avLst/>
          </a:prstGeom>
          <a:noFill/>
          <a:ln w="9525">
            <a:noFill/>
            <a:miter lim="800000"/>
            <a:headEnd/>
            <a:tailEnd/>
          </a:ln>
          <a:effectLst/>
        </p:spPr>
      </p:pic>
    </p:spTree>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96CECB2E-A233-43CF-B1E2-6433B9CB7F1A}" type="slidenum">
              <a:rPr lang="en-US" smtClean="0"/>
              <a:pPr/>
              <a:t>‹#›</a:t>
            </a:fld>
            <a:endParaRPr lang="en-US"/>
          </a:p>
        </p:txBody>
      </p:sp>
    </p:spTree>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0850" y="228600"/>
            <a:ext cx="2114550" cy="58975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28600"/>
            <a:ext cx="6191250" cy="58975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300A5AD3-08CC-4598-BE40-CD82AC38916C}" type="slidenum">
              <a:rPr lang="en-US" smtClean="0"/>
              <a:pPr/>
              <a:t>‹#›</a:t>
            </a:fld>
            <a:endParaRPr lang="en-US"/>
          </a:p>
        </p:txBody>
      </p:sp>
    </p:spTree>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p:cNvGrpSpPr>
            <a:grpSpLocks/>
          </p:cNvGrpSpPr>
          <p:nvPr/>
        </p:nvGrpSpPr>
        <p:grpSpPr bwMode="auto">
          <a:xfrm>
            <a:off x="0" y="0"/>
            <a:ext cx="9144000" cy="6858000"/>
            <a:chOff x="0" y="0"/>
            <a:chExt cx="5760" cy="4320"/>
          </a:xfrm>
        </p:grpSpPr>
        <p:pic>
          <p:nvPicPr>
            <p:cNvPr id="78851" name="Picture 3" descr="IMG_0249"/>
            <p:cNvPicPr>
              <a:picLocks noChangeAspect="1" noChangeArrowheads="1"/>
            </p:cNvPicPr>
            <p:nvPr/>
          </p:nvPicPr>
          <p:blipFill>
            <a:blip r:embed="rId2" cstate="print"/>
            <a:srcRect/>
            <a:stretch>
              <a:fillRect/>
            </a:stretch>
          </p:blipFill>
          <p:spPr bwMode="auto">
            <a:xfrm>
              <a:off x="0" y="0"/>
              <a:ext cx="5760" cy="4320"/>
            </a:xfrm>
            <a:prstGeom prst="rect">
              <a:avLst/>
            </a:prstGeom>
            <a:noFill/>
          </p:spPr>
        </p:pic>
        <p:pic>
          <p:nvPicPr>
            <p:cNvPr id="78852" name="Picture 4" descr="IMG_0249"/>
            <p:cNvPicPr>
              <a:picLocks noChangeAspect="1" noChangeArrowheads="1"/>
            </p:cNvPicPr>
            <p:nvPr userDrawn="1"/>
          </p:nvPicPr>
          <p:blipFill>
            <a:blip r:embed="rId2" cstate="print"/>
            <a:srcRect l="73334" t="74040" r="23334" b="17778"/>
            <a:stretch>
              <a:fillRect/>
            </a:stretch>
          </p:blipFill>
          <p:spPr bwMode="auto">
            <a:xfrm>
              <a:off x="4032" y="3216"/>
              <a:ext cx="192" cy="432"/>
            </a:xfrm>
            <a:prstGeom prst="rect">
              <a:avLst/>
            </a:prstGeom>
            <a:noFill/>
          </p:spPr>
        </p:pic>
        <p:pic>
          <p:nvPicPr>
            <p:cNvPr id="78853" name="Picture 5" descr="IMG_0249"/>
            <p:cNvPicPr>
              <a:picLocks noChangeAspect="1" noChangeArrowheads="1"/>
            </p:cNvPicPr>
            <p:nvPr userDrawn="1"/>
          </p:nvPicPr>
          <p:blipFill>
            <a:blip r:embed="rId2" cstate="print"/>
            <a:srcRect l="65834" t="84445" r="29166" b="13333"/>
            <a:stretch>
              <a:fillRect/>
            </a:stretch>
          </p:blipFill>
          <p:spPr bwMode="auto">
            <a:xfrm>
              <a:off x="3792" y="3552"/>
              <a:ext cx="288" cy="96"/>
            </a:xfrm>
            <a:prstGeom prst="rect">
              <a:avLst/>
            </a:prstGeom>
            <a:noFill/>
          </p:spPr>
        </p:pic>
      </p:grpSp>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a:t>Click to edit Master subtitle style</a:t>
            </a:r>
            <a:endParaRPr lang="es-HN"/>
          </a:p>
        </p:txBody>
      </p:sp>
      <p:sp>
        <p:nvSpPr>
          <p:cNvPr id="78855" name="Rectangle 7"/>
          <p:cNvSpPr>
            <a:spLocks noGrp="1" noChangeArrowheads="1"/>
          </p:cNvSpPr>
          <p:nvPr>
            <p:ph type="dt" sz="half" idx="2"/>
          </p:nvPr>
        </p:nvSpPr>
        <p:spPr>
          <a:xfrm>
            <a:off x="6781800" y="6248400"/>
            <a:ext cx="2133600" cy="476250"/>
          </a:xfrm>
        </p:spPr>
        <p:txBody>
          <a:bodyPr/>
          <a:lstStyle>
            <a:lvl1pPr>
              <a:defRPr>
                <a:latin typeface="Arial" charset="0"/>
              </a:defRPr>
            </a:lvl1pPr>
          </a:lstStyle>
          <a:p>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endParaRPr lang="en-US"/>
          </a:p>
        </p:txBody>
      </p:sp>
      <p:sp>
        <p:nvSpPr>
          <p:cNvPr id="78858" name="Rectangle 10"/>
          <p:cNvSpPr>
            <a:spLocks noGrp="1" noChangeArrowheads="1"/>
          </p:cNvSpPr>
          <p:nvPr>
            <p:ph type="ctrTitle" sz="quarter"/>
          </p:nvPr>
        </p:nvSpPr>
        <p:spPr>
          <a:xfrm>
            <a:off x="1371600" y="1120775"/>
            <a:ext cx="7772400" cy="1470025"/>
          </a:xfrm>
          <a:ln w="9525"/>
        </p:spPr>
        <p:txBody>
          <a:bodyPr/>
          <a:lstStyle>
            <a:lvl1pPr algn="r">
              <a:defRPr sz="5400"/>
            </a:lvl1pPr>
          </a:lstStyle>
          <a:p>
            <a:r>
              <a:rPr lang="en-US"/>
              <a:t>Click to edit Master title style</a:t>
            </a:r>
            <a:endParaRPr lang="en-US" dirty="0"/>
          </a:p>
        </p:txBody>
      </p:sp>
      <p:pic>
        <p:nvPicPr>
          <p:cNvPr id="78860" name="Picture 12"/>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5105400" y="0"/>
            <a:ext cx="4038600" cy="1201543"/>
          </a:xfrm>
          <a:prstGeom prst="rect">
            <a:avLst/>
          </a:prstGeom>
          <a:noFill/>
          <a:ln w="9525">
            <a:noFill/>
            <a:miter lim="800000"/>
            <a:headEnd/>
            <a:tailEnd/>
          </a:ln>
          <a:effectLst/>
        </p:spPr>
      </p:pic>
      <p:pic>
        <p:nvPicPr>
          <p:cNvPr id="12" name="Picture 6" descr="cu_logo_sml_150_ppt.jpg                                        000B7307&#10;MPF28 Panther                  BD8AC844:"/>
          <p:cNvPicPr>
            <a:picLocks noChangeAspect="1" noChangeArrowheads="1"/>
          </p:cNvPicPr>
          <p:nvPr/>
        </p:nvPicPr>
        <p:blipFill>
          <a:blip r:embed="rId4" cstate="print"/>
          <a:srcRect/>
          <a:stretch>
            <a:fillRect/>
          </a:stretch>
        </p:blipFill>
        <p:spPr bwMode="auto">
          <a:xfrm>
            <a:off x="-1588" y="5876925"/>
            <a:ext cx="9145588" cy="981075"/>
          </a:xfrm>
          <a:prstGeom prst="rect">
            <a:avLst/>
          </a:prstGeom>
          <a:noFill/>
        </p:spPr>
      </p:pic>
    </p:spTree>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048000" y="228600"/>
            <a:ext cx="5867400" cy="1143000"/>
          </a:xfrm>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lvl1pPr>
              <a:buClr>
                <a:schemeClr val="tx2"/>
              </a:buClr>
              <a:defRPr/>
            </a:lvl1pPr>
            <a:lvl2pPr>
              <a:buClr>
                <a:schemeClr val="tx2"/>
              </a:buClr>
              <a:defRPr/>
            </a:lvl2pPr>
            <a:lvl3pPr>
              <a:buClr>
                <a:schemeClr val="tx2"/>
              </a:buClr>
              <a:defRPr/>
            </a:lvl3pPr>
            <a:lvl4pPr>
              <a:buClr>
                <a:schemeClr val="tx2"/>
              </a:buClr>
              <a:defRPr/>
            </a:lvl4pPr>
            <a:lvl5pPr>
              <a:buClr>
                <a:schemeClr val="tx2"/>
              </a:buCl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33253CF1-E184-4C42-BF06-4252E09B8650}" type="slidenum">
              <a:rPr lang="en-US" smtClean="0"/>
              <a:pPr/>
              <a:t>‹#›</a:t>
            </a:fld>
            <a:endParaRPr lang="en-US"/>
          </a:p>
        </p:txBody>
      </p:sp>
      <p:pic>
        <p:nvPicPr>
          <p:cNvPr id="9"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394870"/>
            <a:ext cx="2514600" cy="748130"/>
          </a:xfrm>
          <a:prstGeom prst="rect">
            <a:avLst/>
          </a:prstGeom>
          <a:noFill/>
          <a:ln w="9525">
            <a:noFill/>
            <a:miter lim="800000"/>
            <a:headEnd/>
            <a:tailEnd/>
          </a:ln>
          <a:effectLst/>
        </p:spPr>
      </p:pic>
    </p:spTree>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67000" y="228600"/>
            <a:ext cx="6248400" cy="1143000"/>
          </a:xfrm>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04B7A795-0F78-44F3-A0FC-134940021AE9}" type="slidenum">
              <a:rPr lang="en-US" smtClean="0"/>
              <a:pPr/>
              <a:t>‹#›</a:t>
            </a:fld>
            <a:endParaRPr lang="en-US"/>
          </a:p>
        </p:txBody>
      </p:sp>
      <p:pic>
        <p:nvPicPr>
          <p:cNvPr id="7"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394870"/>
            <a:ext cx="2514600" cy="748130"/>
          </a:xfrm>
          <a:prstGeom prst="rect">
            <a:avLst/>
          </a:prstGeom>
          <a:noFill/>
          <a:ln w="9525">
            <a:noFill/>
            <a:miter lim="800000"/>
            <a:headEnd/>
            <a:tailEnd/>
          </a:ln>
          <a:effectLst/>
        </p:spPr>
      </p:pic>
    </p:spTree>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19400" y="274638"/>
            <a:ext cx="5867400" cy="11430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27426DE9-936A-4892-B48E-BC5981E69B5D}" type="slidenum">
              <a:rPr lang="en-US" smtClean="0"/>
              <a:pPr/>
              <a:t>‹#›</a:t>
            </a:fld>
            <a:endParaRPr lang="en-US"/>
          </a:p>
        </p:txBody>
      </p:sp>
      <p:pic>
        <p:nvPicPr>
          <p:cNvPr id="13"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394870"/>
            <a:ext cx="2514600" cy="748130"/>
          </a:xfrm>
          <a:prstGeom prst="rect">
            <a:avLst/>
          </a:prstGeom>
          <a:noFill/>
          <a:ln w="9525">
            <a:noFill/>
            <a:miter lim="800000"/>
            <a:headEnd/>
            <a:tailEnd/>
          </a:ln>
          <a:effectLst/>
        </p:spPr>
      </p:pic>
    </p:spTree>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819400" y="228600"/>
            <a:ext cx="6096000" cy="1143000"/>
          </a:xfrm>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485492B4-78F1-42E2-AFF8-75AECCA8D8C9}" type="slidenum">
              <a:rPr lang="en-US" smtClean="0"/>
              <a:pPr/>
              <a:t>‹#›</a:t>
            </a:fld>
            <a:endParaRPr lang="en-US"/>
          </a:p>
        </p:txBody>
      </p:sp>
      <p:pic>
        <p:nvPicPr>
          <p:cNvPr id="9"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394870"/>
            <a:ext cx="2514600" cy="748130"/>
          </a:xfrm>
          <a:prstGeom prst="rect">
            <a:avLst/>
          </a:prstGeom>
          <a:noFill/>
          <a:ln w="9525">
            <a:noFill/>
            <a:miter lim="800000"/>
            <a:headEnd/>
            <a:tailEnd/>
          </a:ln>
          <a:effectLst/>
        </p:spPr>
      </p:pic>
    </p:spTree>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3859674A-2335-4D63-923F-889337434E61}" type="slidenum">
              <a:rPr lang="en-US" smtClean="0"/>
              <a:pPr/>
              <a:t>‹#›</a:t>
            </a:fld>
            <a:endParaRPr lang="en-US"/>
          </a:p>
        </p:txBody>
      </p:sp>
      <p:pic>
        <p:nvPicPr>
          <p:cNvPr id="7"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6629400" y="6109870"/>
            <a:ext cx="2514600" cy="748130"/>
          </a:xfrm>
          <a:prstGeom prst="rect">
            <a:avLst/>
          </a:prstGeom>
          <a:noFill/>
          <a:ln w="9525">
            <a:noFill/>
            <a:miter lim="800000"/>
            <a:headEnd/>
            <a:tailEnd/>
          </a:ln>
          <a:effectLst/>
        </p:spPr>
      </p:pic>
    </p:spTree>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3859674A-2335-4D63-923F-889337434E61}" type="slidenum">
              <a:rPr lang="en-US"/>
              <a:pPr/>
              <a:t>‹#›</a:t>
            </a:fld>
            <a:endParaRPr lang="en-US"/>
          </a:p>
        </p:txBody>
      </p:sp>
    </p:spTree>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83AA8437-DF20-408E-9EC8-9AD0F83404AE}" type="slidenum">
              <a:rPr lang="en-US" smtClean="0"/>
              <a:pPr/>
              <a:t>‹#›</a:t>
            </a:fld>
            <a:endParaRPr lang="en-US"/>
          </a:p>
        </p:txBody>
      </p:sp>
      <p:pic>
        <p:nvPicPr>
          <p:cNvPr id="5"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304800"/>
            <a:ext cx="2514600" cy="748130"/>
          </a:xfrm>
          <a:prstGeom prst="rect">
            <a:avLst/>
          </a:prstGeom>
          <a:noFill/>
          <a:ln w="9525">
            <a:noFill/>
            <a:miter lim="800000"/>
            <a:headEnd/>
            <a:tailEnd/>
          </a:ln>
          <a:effectLst/>
        </p:spPr>
      </p:pic>
    </p:spTree>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E1E97E3B-4BD4-4D27-AA52-CBAF8D6425BD}" type="slidenum">
              <a:rPr lang="en-US" smtClean="0"/>
              <a:pPr/>
              <a:t>‹#›</a:t>
            </a:fld>
            <a:endParaRPr lang="en-US"/>
          </a:p>
        </p:txBody>
      </p:sp>
      <p:pic>
        <p:nvPicPr>
          <p:cNvPr id="8"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6629400" y="6109870"/>
            <a:ext cx="2514600" cy="748130"/>
          </a:xfrm>
          <a:prstGeom prst="rect">
            <a:avLst/>
          </a:prstGeom>
          <a:noFill/>
          <a:ln w="9525">
            <a:noFill/>
            <a:miter lim="800000"/>
            <a:headEnd/>
            <a:tailEnd/>
          </a:ln>
          <a:effectLst/>
        </p:spPr>
      </p:pic>
    </p:spTree>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BCE4635F-EEFC-45D6-A1A7-222B36D010FF}" type="slidenum">
              <a:rPr lang="en-US" smtClean="0"/>
              <a:pPr/>
              <a:t>‹#›</a:t>
            </a:fld>
            <a:endParaRPr lang="en-US"/>
          </a:p>
        </p:txBody>
      </p:sp>
      <p:pic>
        <p:nvPicPr>
          <p:cNvPr id="8"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6629400" y="6109870"/>
            <a:ext cx="2514600" cy="748130"/>
          </a:xfrm>
          <a:prstGeom prst="rect">
            <a:avLst/>
          </a:prstGeom>
          <a:noFill/>
          <a:ln w="9525">
            <a:noFill/>
            <a:miter lim="800000"/>
            <a:headEnd/>
            <a:tailEnd/>
          </a:ln>
          <a:effectLst/>
        </p:spPr>
      </p:pic>
    </p:spTree>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96CECB2E-A233-43CF-B1E2-6433B9CB7F1A}" type="slidenum">
              <a:rPr lang="en-US" smtClean="0"/>
              <a:pPr/>
              <a:t>‹#›</a:t>
            </a:fld>
            <a:endParaRPr lang="en-US"/>
          </a:p>
        </p:txBody>
      </p:sp>
    </p:spTree>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0850" y="228600"/>
            <a:ext cx="2114550" cy="58975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28600"/>
            <a:ext cx="6191250" cy="58975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300A5AD3-08CC-4598-BE40-CD82AC38916C}" type="slidenum">
              <a:rPr lang="en-US" smtClean="0"/>
              <a:pPr/>
              <a:t>‹#›</a:t>
            </a:fld>
            <a:endParaRPr lang="en-US"/>
          </a:p>
        </p:txBody>
      </p:sp>
    </p:spTree>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p:cNvGrpSpPr>
            <a:grpSpLocks/>
          </p:cNvGrpSpPr>
          <p:nvPr/>
        </p:nvGrpSpPr>
        <p:grpSpPr bwMode="auto">
          <a:xfrm>
            <a:off x="0" y="0"/>
            <a:ext cx="9144000" cy="6858000"/>
            <a:chOff x="0" y="0"/>
            <a:chExt cx="5760" cy="4320"/>
          </a:xfrm>
        </p:grpSpPr>
        <p:pic>
          <p:nvPicPr>
            <p:cNvPr id="78851" name="Picture 3" descr="IMG_0249"/>
            <p:cNvPicPr>
              <a:picLocks noChangeAspect="1" noChangeArrowheads="1"/>
            </p:cNvPicPr>
            <p:nvPr/>
          </p:nvPicPr>
          <p:blipFill>
            <a:blip r:embed="rId2" cstate="print"/>
            <a:srcRect/>
            <a:stretch>
              <a:fillRect/>
            </a:stretch>
          </p:blipFill>
          <p:spPr bwMode="auto">
            <a:xfrm>
              <a:off x="0" y="0"/>
              <a:ext cx="5760" cy="4320"/>
            </a:xfrm>
            <a:prstGeom prst="rect">
              <a:avLst/>
            </a:prstGeom>
            <a:noFill/>
          </p:spPr>
        </p:pic>
        <p:pic>
          <p:nvPicPr>
            <p:cNvPr id="78852" name="Picture 4" descr="IMG_0249"/>
            <p:cNvPicPr>
              <a:picLocks noChangeAspect="1" noChangeArrowheads="1"/>
            </p:cNvPicPr>
            <p:nvPr userDrawn="1"/>
          </p:nvPicPr>
          <p:blipFill>
            <a:blip r:embed="rId2" cstate="print"/>
            <a:srcRect l="73334" t="74040" r="23334" b="17778"/>
            <a:stretch>
              <a:fillRect/>
            </a:stretch>
          </p:blipFill>
          <p:spPr bwMode="auto">
            <a:xfrm>
              <a:off x="4032" y="3216"/>
              <a:ext cx="192" cy="432"/>
            </a:xfrm>
            <a:prstGeom prst="rect">
              <a:avLst/>
            </a:prstGeom>
            <a:noFill/>
          </p:spPr>
        </p:pic>
        <p:pic>
          <p:nvPicPr>
            <p:cNvPr id="78853" name="Picture 5" descr="IMG_0249"/>
            <p:cNvPicPr>
              <a:picLocks noChangeAspect="1" noChangeArrowheads="1"/>
            </p:cNvPicPr>
            <p:nvPr userDrawn="1"/>
          </p:nvPicPr>
          <p:blipFill>
            <a:blip r:embed="rId2" cstate="print"/>
            <a:srcRect l="65834" t="84445" r="29166" b="13333"/>
            <a:stretch>
              <a:fillRect/>
            </a:stretch>
          </p:blipFill>
          <p:spPr bwMode="auto">
            <a:xfrm>
              <a:off x="3792" y="3552"/>
              <a:ext cx="288" cy="96"/>
            </a:xfrm>
            <a:prstGeom prst="rect">
              <a:avLst/>
            </a:prstGeom>
            <a:noFill/>
          </p:spPr>
        </p:pic>
      </p:grpSp>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a:t>Click to edit Master subtitle style</a:t>
            </a:r>
            <a:endParaRPr lang="es-HN"/>
          </a:p>
        </p:txBody>
      </p:sp>
      <p:sp>
        <p:nvSpPr>
          <p:cNvPr id="78855" name="Rectangle 7"/>
          <p:cNvSpPr>
            <a:spLocks noGrp="1" noChangeArrowheads="1"/>
          </p:cNvSpPr>
          <p:nvPr>
            <p:ph type="dt" sz="half" idx="2"/>
          </p:nvPr>
        </p:nvSpPr>
        <p:spPr>
          <a:xfrm>
            <a:off x="6781800" y="6248400"/>
            <a:ext cx="2133600" cy="476250"/>
          </a:xfrm>
        </p:spPr>
        <p:txBody>
          <a:bodyPr/>
          <a:lstStyle>
            <a:lvl1pPr>
              <a:defRPr>
                <a:latin typeface="Arial" charset="0"/>
              </a:defRPr>
            </a:lvl1pPr>
          </a:lstStyle>
          <a:p>
            <a:fld id="{1056861F-6530-4B20-97D5-EB438499E296}" type="datetimeFigureOut">
              <a:rPr lang="es-CO" smtClean="0">
                <a:solidFill>
                  <a:srgbClr val="000000"/>
                </a:solidFill>
              </a:rPr>
              <a:pPr/>
              <a:t>13/12/2018</a:t>
            </a:fld>
            <a:endParaRPr lang="es-CO">
              <a:solidFill>
                <a:srgbClr val="000000"/>
              </a:solidFill>
            </a:endParaRPr>
          </a:p>
        </p:txBody>
      </p:sp>
      <p:sp>
        <p:nvSpPr>
          <p:cNvPr id="78856" name="Rectangle 8"/>
          <p:cNvSpPr>
            <a:spLocks noGrp="1" noChangeArrowheads="1"/>
          </p:cNvSpPr>
          <p:nvPr>
            <p:ph type="ftr" sz="quarter" idx="3"/>
          </p:nvPr>
        </p:nvSpPr>
        <p:spPr/>
        <p:txBody>
          <a:bodyPr/>
          <a:lstStyle>
            <a:lvl1pPr>
              <a:defRPr>
                <a:latin typeface="Arial" charset="0"/>
              </a:defRPr>
            </a:lvl1pPr>
          </a:lstStyle>
          <a:p>
            <a:endParaRPr lang="es-CO">
              <a:solidFill>
                <a:srgbClr val="000000"/>
              </a:solidFill>
            </a:endParaRPr>
          </a:p>
        </p:txBody>
      </p:sp>
      <p:sp>
        <p:nvSpPr>
          <p:cNvPr id="78858" name="Rectangle 10"/>
          <p:cNvSpPr>
            <a:spLocks noGrp="1" noChangeArrowheads="1"/>
          </p:cNvSpPr>
          <p:nvPr>
            <p:ph type="ctrTitle" sz="quarter"/>
          </p:nvPr>
        </p:nvSpPr>
        <p:spPr>
          <a:xfrm>
            <a:off x="1371600" y="1120775"/>
            <a:ext cx="7772400" cy="1470025"/>
          </a:xfrm>
          <a:ln w="9525"/>
        </p:spPr>
        <p:txBody>
          <a:bodyPr/>
          <a:lstStyle>
            <a:lvl1pPr algn="r">
              <a:defRPr sz="5400"/>
            </a:lvl1pPr>
          </a:lstStyle>
          <a:p>
            <a:r>
              <a:rPr lang="en-US"/>
              <a:t>Click to edit Master title style</a:t>
            </a:r>
            <a:endParaRPr lang="en-US" dirty="0"/>
          </a:p>
        </p:txBody>
      </p:sp>
      <p:pic>
        <p:nvPicPr>
          <p:cNvPr id="78860" name="Picture 12"/>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5105400" y="0"/>
            <a:ext cx="4038600" cy="1201543"/>
          </a:xfrm>
          <a:prstGeom prst="rect">
            <a:avLst/>
          </a:prstGeom>
          <a:noFill/>
          <a:ln w="9525">
            <a:noFill/>
            <a:miter lim="800000"/>
            <a:headEnd/>
            <a:tailEnd/>
          </a:ln>
          <a:effectLst/>
        </p:spPr>
      </p:pic>
      <p:pic>
        <p:nvPicPr>
          <p:cNvPr id="12" name="Picture 6" descr="cu_logo_sml_150_ppt.jpg                                        000B7307&#10;MPF28 Panther                  BD8AC844:"/>
          <p:cNvPicPr>
            <a:picLocks noChangeAspect="1" noChangeArrowheads="1"/>
          </p:cNvPicPr>
          <p:nvPr/>
        </p:nvPicPr>
        <p:blipFill>
          <a:blip r:embed="rId4" cstate="print"/>
          <a:srcRect/>
          <a:stretch>
            <a:fillRect/>
          </a:stretch>
        </p:blipFill>
        <p:spPr bwMode="auto">
          <a:xfrm>
            <a:off x="-1588" y="5876925"/>
            <a:ext cx="9145588" cy="981075"/>
          </a:xfrm>
          <a:prstGeom prst="rect">
            <a:avLst/>
          </a:prstGeom>
          <a:noFill/>
        </p:spPr>
      </p:pic>
    </p:spTree>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048000" y="228600"/>
            <a:ext cx="5867400" cy="1143000"/>
          </a:xfrm>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lvl1pPr>
              <a:buClr>
                <a:schemeClr val="tx2"/>
              </a:buClr>
              <a:defRPr/>
            </a:lvl1pPr>
            <a:lvl2pPr>
              <a:buClr>
                <a:schemeClr val="tx2"/>
              </a:buClr>
              <a:defRPr/>
            </a:lvl2pPr>
            <a:lvl3pPr>
              <a:buClr>
                <a:schemeClr val="tx2"/>
              </a:buClr>
              <a:defRPr/>
            </a:lvl3pPr>
            <a:lvl4pPr>
              <a:buClr>
                <a:schemeClr val="tx2"/>
              </a:buClr>
              <a:defRPr/>
            </a:lvl4pPr>
            <a:lvl5pPr>
              <a:buClr>
                <a:schemeClr val="tx2"/>
              </a:buCl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fld id="{1056861F-6530-4B20-97D5-EB438499E296}" type="datetimeFigureOut">
              <a:rPr lang="es-CO" smtClean="0">
                <a:solidFill>
                  <a:srgbClr val="000000"/>
                </a:solidFill>
              </a:rPr>
              <a:pPr/>
              <a:t>13/12/2018</a:t>
            </a:fld>
            <a:endParaRPr lang="es-CO">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s-CO">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AA955BE6-8BCA-43BA-A36E-C2A9BEE99AC9}" type="slidenum">
              <a:rPr lang="es-CO" smtClean="0">
                <a:solidFill>
                  <a:srgbClr val="000000"/>
                </a:solidFill>
              </a:rPr>
              <a:pPr/>
              <a:t>‹#›</a:t>
            </a:fld>
            <a:endParaRPr lang="es-CO">
              <a:solidFill>
                <a:srgbClr val="000000"/>
              </a:solidFill>
            </a:endParaRPr>
          </a:p>
        </p:txBody>
      </p:sp>
      <p:pic>
        <p:nvPicPr>
          <p:cNvPr id="9"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394870"/>
            <a:ext cx="2514600" cy="748130"/>
          </a:xfrm>
          <a:prstGeom prst="rect">
            <a:avLst/>
          </a:prstGeom>
          <a:noFill/>
          <a:ln w="9525">
            <a:noFill/>
            <a:miter lim="800000"/>
            <a:headEnd/>
            <a:tailEnd/>
          </a:ln>
          <a:effectLst/>
        </p:spPr>
      </p:pic>
    </p:spTree>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67000" y="228600"/>
            <a:ext cx="6248400" cy="1143000"/>
          </a:xfrm>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fld id="{1056861F-6530-4B20-97D5-EB438499E296}" type="datetimeFigureOut">
              <a:rPr lang="es-CO" smtClean="0">
                <a:solidFill>
                  <a:srgbClr val="000000"/>
                </a:solidFill>
              </a:rPr>
              <a:pPr/>
              <a:t>13/12/2018</a:t>
            </a:fld>
            <a:endParaRPr lang="es-CO">
              <a:solidFill>
                <a:srgbClr val="000000"/>
              </a:solidFill>
            </a:endParaRPr>
          </a:p>
        </p:txBody>
      </p:sp>
      <p:sp>
        <p:nvSpPr>
          <p:cNvPr id="4" name="Footer Placeholder 3"/>
          <p:cNvSpPr>
            <a:spLocks noGrp="1"/>
          </p:cNvSpPr>
          <p:nvPr>
            <p:ph type="ftr" sz="quarter" idx="11"/>
          </p:nvPr>
        </p:nvSpPr>
        <p:spPr/>
        <p:txBody>
          <a:bodyPr/>
          <a:lstStyle>
            <a:lvl1pPr>
              <a:defRPr/>
            </a:lvl1pPr>
          </a:lstStyle>
          <a:p>
            <a:endParaRPr lang="es-CO">
              <a:solidFill>
                <a:srgbClr val="000000"/>
              </a:solidFill>
            </a:endParaRPr>
          </a:p>
        </p:txBody>
      </p:sp>
      <p:sp>
        <p:nvSpPr>
          <p:cNvPr id="5" name="Slide Number Placeholder 4"/>
          <p:cNvSpPr>
            <a:spLocks noGrp="1"/>
          </p:cNvSpPr>
          <p:nvPr>
            <p:ph type="sldNum" sz="quarter" idx="12"/>
          </p:nvPr>
        </p:nvSpPr>
        <p:spPr/>
        <p:txBody>
          <a:bodyPr/>
          <a:lstStyle>
            <a:lvl1pPr>
              <a:defRPr/>
            </a:lvl1pPr>
          </a:lstStyle>
          <a:p>
            <a:fld id="{AA955BE6-8BCA-43BA-A36E-C2A9BEE99AC9}" type="slidenum">
              <a:rPr lang="es-CO" smtClean="0">
                <a:solidFill>
                  <a:srgbClr val="000000"/>
                </a:solidFill>
              </a:rPr>
              <a:pPr/>
              <a:t>‹#›</a:t>
            </a:fld>
            <a:endParaRPr lang="es-CO">
              <a:solidFill>
                <a:srgbClr val="000000"/>
              </a:solidFill>
            </a:endParaRPr>
          </a:p>
        </p:txBody>
      </p:sp>
      <p:pic>
        <p:nvPicPr>
          <p:cNvPr id="7"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394870"/>
            <a:ext cx="2514600" cy="748130"/>
          </a:xfrm>
          <a:prstGeom prst="rect">
            <a:avLst/>
          </a:prstGeom>
          <a:noFill/>
          <a:ln w="9525">
            <a:noFill/>
            <a:miter lim="800000"/>
            <a:headEnd/>
            <a:tailEnd/>
          </a:ln>
          <a:effectLst/>
        </p:spPr>
      </p:pic>
    </p:spTree>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19400" y="274638"/>
            <a:ext cx="5867400" cy="11430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fld id="{1056861F-6530-4B20-97D5-EB438499E296}" type="datetimeFigureOut">
              <a:rPr lang="es-CO" smtClean="0">
                <a:solidFill>
                  <a:srgbClr val="000000"/>
                </a:solidFill>
              </a:rPr>
              <a:pPr/>
              <a:t>13/12/2018</a:t>
            </a:fld>
            <a:endParaRPr lang="es-CO">
              <a:solidFill>
                <a:srgbClr val="000000"/>
              </a:solidFill>
            </a:endParaRPr>
          </a:p>
        </p:txBody>
      </p:sp>
      <p:sp>
        <p:nvSpPr>
          <p:cNvPr id="8" name="Footer Placeholder 7"/>
          <p:cNvSpPr>
            <a:spLocks noGrp="1"/>
          </p:cNvSpPr>
          <p:nvPr>
            <p:ph type="ftr" sz="quarter" idx="11"/>
          </p:nvPr>
        </p:nvSpPr>
        <p:spPr/>
        <p:txBody>
          <a:bodyPr/>
          <a:lstStyle>
            <a:lvl1pPr>
              <a:defRPr/>
            </a:lvl1pPr>
          </a:lstStyle>
          <a:p>
            <a:endParaRPr lang="es-CO">
              <a:solidFill>
                <a:srgbClr val="000000"/>
              </a:solidFill>
            </a:endParaRPr>
          </a:p>
        </p:txBody>
      </p:sp>
      <p:sp>
        <p:nvSpPr>
          <p:cNvPr id="9" name="Slide Number Placeholder 8"/>
          <p:cNvSpPr>
            <a:spLocks noGrp="1"/>
          </p:cNvSpPr>
          <p:nvPr>
            <p:ph type="sldNum" sz="quarter" idx="12"/>
          </p:nvPr>
        </p:nvSpPr>
        <p:spPr/>
        <p:txBody>
          <a:bodyPr/>
          <a:lstStyle>
            <a:lvl1pPr>
              <a:defRPr/>
            </a:lvl1pPr>
          </a:lstStyle>
          <a:p>
            <a:fld id="{AA955BE6-8BCA-43BA-A36E-C2A9BEE99AC9}" type="slidenum">
              <a:rPr lang="es-CO" smtClean="0">
                <a:solidFill>
                  <a:srgbClr val="000000"/>
                </a:solidFill>
              </a:rPr>
              <a:pPr/>
              <a:t>‹#›</a:t>
            </a:fld>
            <a:endParaRPr lang="es-CO">
              <a:solidFill>
                <a:srgbClr val="000000"/>
              </a:solidFill>
            </a:endParaRPr>
          </a:p>
        </p:txBody>
      </p:sp>
      <p:pic>
        <p:nvPicPr>
          <p:cNvPr id="13"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394870"/>
            <a:ext cx="2514600" cy="748130"/>
          </a:xfrm>
          <a:prstGeom prst="rect">
            <a:avLst/>
          </a:prstGeom>
          <a:noFill/>
          <a:ln w="9525">
            <a:noFill/>
            <a:miter lim="800000"/>
            <a:headEnd/>
            <a:tailEnd/>
          </a:ln>
          <a:effectLst/>
        </p:spPr>
      </p:pic>
    </p:spTree>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819400" y="228600"/>
            <a:ext cx="6096000" cy="1143000"/>
          </a:xfrm>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fld id="{1056861F-6530-4B20-97D5-EB438499E296}" type="datetimeFigureOut">
              <a:rPr lang="es-CO" smtClean="0">
                <a:solidFill>
                  <a:srgbClr val="000000"/>
                </a:solidFill>
              </a:rPr>
              <a:pPr/>
              <a:t>13/12/2018</a:t>
            </a:fld>
            <a:endParaRPr lang="es-CO">
              <a:solidFill>
                <a:srgbClr val="000000"/>
              </a:solidFill>
            </a:endParaRPr>
          </a:p>
        </p:txBody>
      </p:sp>
      <p:sp>
        <p:nvSpPr>
          <p:cNvPr id="6" name="Footer Placeholder 5"/>
          <p:cNvSpPr>
            <a:spLocks noGrp="1"/>
          </p:cNvSpPr>
          <p:nvPr>
            <p:ph type="ftr" sz="quarter" idx="11"/>
          </p:nvPr>
        </p:nvSpPr>
        <p:spPr/>
        <p:txBody>
          <a:bodyPr/>
          <a:lstStyle>
            <a:lvl1pPr>
              <a:defRPr/>
            </a:lvl1pPr>
          </a:lstStyle>
          <a:p>
            <a:endParaRPr lang="es-CO">
              <a:solidFill>
                <a:srgbClr val="000000"/>
              </a:solidFill>
            </a:endParaRPr>
          </a:p>
        </p:txBody>
      </p:sp>
      <p:sp>
        <p:nvSpPr>
          <p:cNvPr id="7" name="Slide Number Placeholder 6"/>
          <p:cNvSpPr>
            <a:spLocks noGrp="1"/>
          </p:cNvSpPr>
          <p:nvPr>
            <p:ph type="sldNum" sz="quarter" idx="12"/>
          </p:nvPr>
        </p:nvSpPr>
        <p:spPr/>
        <p:txBody>
          <a:bodyPr/>
          <a:lstStyle>
            <a:lvl1pPr>
              <a:defRPr/>
            </a:lvl1pPr>
          </a:lstStyle>
          <a:p>
            <a:fld id="{AA955BE6-8BCA-43BA-A36E-C2A9BEE99AC9}" type="slidenum">
              <a:rPr lang="es-CO" smtClean="0">
                <a:solidFill>
                  <a:srgbClr val="000000"/>
                </a:solidFill>
              </a:rPr>
              <a:pPr/>
              <a:t>‹#›</a:t>
            </a:fld>
            <a:endParaRPr lang="es-CO">
              <a:solidFill>
                <a:srgbClr val="000000"/>
              </a:solidFill>
            </a:endParaRPr>
          </a:p>
        </p:txBody>
      </p:sp>
      <p:pic>
        <p:nvPicPr>
          <p:cNvPr id="9"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394870"/>
            <a:ext cx="2514600" cy="748130"/>
          </a:xfrm>
          <a:prstGeom prst="rect">
            <a:avLst/>
          </a:prstGeom>
          <a:noFill/>
          <a:ln w="9525">
            <a:noFill/>
            <a:miter lim="800000"/>
            <a:headEnd/>
            <a:tailEnd/>
          </a:ln>
          <a:effectLst/>
        </p:spPr>
      </p:pic>
    </p:spTree>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485492B4-78F1-42E2-AFF8-75AECCA8D8C9}" type="slidenum">
              <a:rPr lang="en-US"/>
              <a:pPr/>
              <a:t>‹#›</a:t>
            </a:fld>
            <a:endParaRPr lang="en-US"/>
          </a:p>
        </p:txBody>
      </p:sp>
    </p:spTree>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fld id="{1056861F-6530-4B20-97D5-EB438499E296}" type="datetimeFigureOut">
              <a:rPr lang="es-CO" smtClean="0">
                <a:solidFill>
                  <a:srgbClr val="000000"/>
                </a:solidFill>
              </a:rPr>
              <a:pPr/>
              <a:t>13/12/2018</a:t>
            </a:fld>
            <a:endParaRPr lang="es-CO">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s-CO">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AA955BE6-8BCA-43BA-A36E-C2A9BEE99AC9}" type="slidenum">
              <a:rPr lang="es-CO" smtClean="0">
                <a:solidFill>
                  <a:srgbClr val="000000"/>
                </a:solidFill>
              </a:rPr>
              <a:pPr/>
              <a:t>‹#›</a:t>
            </a:fld>
            <a:endParaRPr lang="es-CO">
              <a:solidFill>
                <a:srgbClr val="000000"/>
              </a:solidFill>
            </a:endParaRPr>
          </a:p>
        </p:txBody>
      </p:sp>
      <p:pic>
        <p:nvPicPr>
          <p:cNvPr id="7"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6629400" y="6109870"/>
            <a:ext cx="2514600" cy="748130"/>
          </a:xfrm>
          <a:prstGeom prst="rect">
            <a:avLst/>
          </a:prstGeom>
          <a:noFill/>
          <a:ln w="9525">
            <a:noFill/>
            <a:miter lim="800000"/>
            <a:headEnd/>
            <a:tailEnd/>
          </a:ln>
          <a:effectLst/>
        </p:spPr>
      </p:pic>
    </p:spTree>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fld id="{1056861F-6530-4B20-97D5-EB438499E296}" type="datetimeFigureOut">
              <a:rPr lang="es-CO" smtClean="0">
                <a:solidFill>
                  <a:srgbClr val="000000"/>
                </a:solidFill>
              </a:rPr>
              <a:pPr/>
              <a:t>13/12/2018</a:t>
            </a:fld>
            <a:endParaRPr lang="es-CO">
              <a:solidFill>
                <a:srgbClr val="000000"/>
              </a:solidFill>
            </a:endParaRPr>
          </a:p>
        </p:txBody>
      </p:sp>
      <p:sp>
        <p:nvSpPr>
          <p:cNvPr id="3" name="Footer Placeholder 2"/>
          <p:cNvSpPr>
            <a:spLocks noGrp="1"/>
          </p:cNvSpPr>
          <p:nvPr>
            <p:ph type="ftr" sz="quarter" idx="11"/>
          </p:nvPr>
        </p:nvSpPr>
        <p:spPr/>
        <p:txBody>
          <a:bodyPr/>
          <a:lstStyle>
            <a:lvl1pPr>
              <a:defRPr/>
            </a:lvl1pPr>
          </a:lstStyle>
          <a:p>
            <a:endParaRPr lang="es-CO">
              <a:solidFill>
                <a:srgbClr val="000000"/>
              </a:solidFill>
            </a:endParaRPr>
          </a:p>
        </p:txBody>
      </p:sp>
      <p:sp>
        <p:nvSpPr>
          <p:cNvPr id="4" name="Slide Number Placeholder 3"/>
          <p:cNvSpPr>
            <a:spLocks noGrp="1"/>
          </p:cNvSpPr>
          <p:nvPr>
            <p:ph type="sldNum" sz="quarter" idx="12"/>
          </p:nvPr>
        </p:nvSpPr>
        <p:spPr/>
        <p:txBody>
          <a:bodyPr/>
          <a:lstStyle>
            <a:lvl1pPr>
              <a:defRPr/>
            </a:lvl1pPr>
          </a:lstStyle>
          <a:p>
            <a:fld id="{AA955BE6-8BCA-43BA-A36E-C2A9BEE99AC9}" type="slidenum">
              <a:rPr lang="es-CO" smtClean="0">
                <a:solidFill>
                  <a:srgbClr val="000000"/>
                </a:solidFill>
              </a:rPr>
              <a:pPr/>
              <a:t>‹#›</a:t>
            </a:fld>
            <a:endParaRPr lang="es-CO">
              <a:solidFill>
                <a:srgbClr val="000000"/>
              </a:solidFill>
            </a:endParaRPr>
          </a:p>
        </p:txBody>
      </p:sp>
      <p:pic>
        <p:nvPicPr>
          <p:cNvPr id="5"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304800"/>
            <a:ext cx="2514600" cy="748130"/>
          </a:xfrm>
          <a:prstGeom prst="rect">
            <a:avLst/>
          </a:prstGeom>
          <a:noFill/>
          <a:ln w="9525">
            <a:noFill/>
            <a:miter lim="800000"/>
            <a:headEnd/>
            <a:tailEnd/>
          </a:ln>
          <a:effectLst/>
        </p:spPr>
      </p:pic>
    </p:spTree>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1056861F-6530-4B20-97D5-EB438499E296}" type="datetimeFigureOut">
              <a:rPr lang="es-CO" smtClean="0">
                <a:solidFill>
                  <a:srgbClr val="000000"/>
                </a:solidFill>
              </a:rPr>
              <a:pPr/>
              <a:t>13/12/2018</a:t>
            </a:fld>
            <a:endParaRPr lang="es-CO">
              <a:solidFill>
                <a:srgbClr val="000000"/>
              </a:solidFill>
            </a:endParaRPr>
          </a:p>
        </p:txBody>
      </p:sp>
      <p:sp>
        <p:nvSpPr>
          <p:cNvPr id="6" name="Footer Placeholder 5"/>
          <p:cNvSpPr>
            <a:spLocks noGrp="1"/>
          </p:cNvSpPr>
          <p:nvPr>
            <p:ph type="ftr" sz="quarter" idx="11"/>
          </p:nvPr>
        </p:nvSpPr>
        <p:spPr/>
        <p:txBody>
          <a:bodyPr/>
          <a:lstStyle>
            <a:lvl1pPr>
              <a:defRPr/>
            </a:lvl1pPr>
          </a:lstStyle>
          <a:p>
            <a:endParaRPr lang="es-CO">
              <a:solidFill>
                <a:srgbClr val="000000"/>
              </a:solidFill>
            </a:endParaRPr>
          </a:p>
        </p:txBody>
      </p:sp>
      <p:sp>
        <p:nvSpPr>
          <p:cNvPr id="7" name="Slide Number Placeholder 6"/>
          <p:cNvSpPr>
            <a:spLocks noGrp="1"/>
          </p:cNvSpPr>
          <p:nvPr>
            <p:ph type="sldNum" sz="quarter" idx="12"/>
          </p:nvPr>
        </p:nvSpPr>
        <p:spPr/>
        <p:txBody>
          <a:bodyPr/>
          <a:lstStyle>
            <a:lvl1pPr>
              <a:defRPr/>
            </a:lvl1pPr>
          </a:lstStyle>
          <a:p>
            <a:fld id="{AA955BE6-8BCA-43BA-A36E-C2A9BEE99AC9}" type="slidenum">
              <a:rPr lang="es-CO" smtClean="0">
                <a:solidFill>
                  <a:srgbClr val="000000"/>
                </a:solidFill>
              </a:rPr>
              <a:pPr/>
              <a:t>‹#›</a:t>
            </a:fld>
            <a:endParaRPr lang="es-CO">
              <a:solidFill>
                <a:srgbClr val="000000"/>
              </a:solidFill>
            </a:endParaRPr>
          </a:p>
        </p:txBody>
      </p:sp>
      <p:pic>
        <p:nvPicPr>
          <p:cNvPr id="8"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6629400" y="6109870"/>
            <a:ext cx="2514600" cy="748130"/>
          </a:xfrm>
          <a:prstGeom prst="rect">
            <a:avLst/>
          </a:prstGeom>
          <a:noFill/>
          <a:ln w="9525">
            <a:noFill/>
            <a:miter lim="800000"/>
            <a:headEnd/>
            <a:tailEnd/>
          </a:ln>
          <a:effectLst/>
        </p:spPr>
      </p:pic>
    </p:spTree>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1056861F-6530-4B20-97D5-EB438499E296}" type="datetimeFigureOut">
              <a:rPr lang="es-CO" smtClean="0">
                <a:solidFill>
                  <a:srgbClr val="000000"/>
                </a:solidFill>
              </a:rPr>
              <a:pPr/>
              <a:t>13/12/2018</a:t>
            </a:fld>
            <a:endParaRPr lang="es-CO">
              <a:solidFill>
                <a:srgbClr val="000000"/>
              </a:solidFill>
            </a:endParaRPr>
          </a:p>
        </p:txBody>
      </p:sp>
      <p:sp>
        <p:nvSpPr>
          <p:cNvPr id="6" name="Footer Placeholder 5"/>
          <p:cNvSpPr>
            <a:spLocks noGrp="1"/>
          </p:cNvSpPr>
          <p:nvPr>
            <p:ph type="ftr" sz="quarter" idx="11"/>
          </p:nvPr>
        </p:nvSpPr>
        <p:spPr/>
        <p:txBody>
          <a:bodyPr/>
          <a:lstStyle>
            <a:lvl1pPr>
              <a:defRPr/>
            </a:lvl1pPr>
          </a:lstStyle>
          <a:p>
            <a:endParaRPr lang="es-CO">
              <a:solidFill>
                <a:srgbClr val="000000"/>
              </a:solidFill>
            </a:endParaRPr>
          </a:p>
        </p:txBody>
      </p:sp>
      <p:sp>
        <p:nvSpPr>
          <p:cNvPr id="7" name="Slide Number Placeholder 6"/>
          <p:cNvSpPr>
            <a:spLocks noGrp="1"/>
          </p:cNvSpPr>
          <p:nvPr>
            <p:ph type="sldNum" sz="quarter" idx="12"/>
          </p:nvPr>
        </p:nvSpPr>
        <p:spPr/>
        <p:txBody>
          <a:bodyPr/>
          <a:lstStyle>
            <a:lvl1pPr>
              <a:defRPr/>
            </a:lvl1pPr>
          </a:lstStyle>
          <a:p>
            <a:fld id="{AA955BE6-8BCA-43BA-A36E-C2A9BEE99AC9}" type="slidenum">
              <a:rPr lang="es-CO" smtClean="0">
                <a:solidFill>
                  <a:srgbClr val="000000"/>
                </a:solidFill>
              </a:rPr>
              <a:pPr/>
              <a:t>‹#›</a:t>
            </a:fld>
            <a:endParaRPr lang="es-CO">
              <a:solidFill>
                <a:srgbClr val="000000"/>
              </a:solidFill>
            </a:endParaRPr>
          </a:p>
        </p:txBody>
      </p:sp>
      <p:pic>
        <p:nvPicPr>
          <p:cNvPr id="8"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6629400" y="6109870"/>
            <a:ext cx="2514600" cy="748130"/>
          </a:xfrm>
          <a:prstGeom prst="rect">
            <a:avLst/>
          </a:prstGeom>
          <a:noFill/>
          <a:ln w="9525">
            <a:noFill/>
            <a:miter lim="800000"/>
            <a:headEnd/>
            <a:tailEnd/>
          </a:ln>
          <a:effectLst/>
        </p:spPr>
      </p:pic>
    </p:spTree>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fld id="{1056861F-6530-4B20-97D5-EB438499E296}" type="datetimeFigureOut">
              <a:rPr lang="es-CO" smtClean="0">
                <a:solidFill>
                  <a:srgbClr val="000000"/>
                </a:solidFill>
              </a:rPr>
              <a:pPr/>
              <a:t>13/12/2018</a:t>
            </a:fld>
            <a:endParaRPr lang="es-CO">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s-CO">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AA955BE6-8BCA-43BA-A36E-C2A9BEE99AC9}" type="slidenum">
              <a:rPr lang="es-CO" smtClean="0">
                <a:solidFill>
                  <a:srgbClr val="000000"/>
                </a:solidFill>
              </a:rPr>
              <a:pPr/>
              <a:t>‹#›</a:t>
            </a:fld>
            <a:endParaRPr lang="es-CO">
              <a:solidFill>
                <a:srgbClr val="000000"/>
              </a:solidFill>
            </a:endParaRPr>
          </a:p>
        </p:txBody>
      </p:sp>
    </p:spTree>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0850" y="228600"/>
            <a:ext cx="2114550" cy="58975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28600"/>
            <a:ext cx="6191250" cy="58975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fld id="{1056861F-6530-4B20-97D5-EB438499E296}" type="datetimeFigureOut">
              <a:rPr lang="es-CO" smtClean="0">
                <a:solidFill>
                  <a:srgbClr val="000000"/>
                </a:solidFill>
              </a:rPr>
              <a:pPr/>
              <a:t>13/12/2018</a:t>
            </a:fld>
            <a:endParaRPr lang="es-CO">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s-CO">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AA955BE6-8BCA-43BA-A36E-C2A9BEE99AC9}" type="slidenum">
              <a:rPr lang="es-CO" smtClean="0">
                <a:solidFill>
                  <a:srgbClr val="000000"/>
                </a:solidFill>
              </a:rPr>
              <a:pPr/>
              <a:t>‹#›</a:t>
            </a:fld>
            <a:endParaRPr lang="es-CO">
              <a:solidFill>
                <a:srgbClr val="000000"/>
              </a:solidFill>
            </a:endParaRPr>
          </a:p>
        </p:txBody>
      </p:sp>
    </p:spTree>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p:cNvGrpSpPr>
            <a:grpSpLocks/>
          </p:cNvGrpSpPr>
          <p:nvPr/>
        </p:nvGrpSpPr>
        <p:grpSpPr bwMode="auto">
          <a:xfrm>
            <a:off x="0" y="0"/>
            <a:ext cx="9144000" cy="6858000"/>
            <a:chOff x="0" y="0"/>
            <a:chExt cx="5760" cy="4320"/>
          </a:xfrm>
        </p:grpSpPr>
        <p:pic>
          <p:nvPicPr>
            <p:cNvPr id="78851" name="Picture 3" descr="IMG_0249"/>
            <p:cNvPicPr>
              <a:picLocks noChangeAspect="1" noChangeArrowheads="1"/>
            </p:cNvPicPr>
            <p:nvPr/>
          </p:nvPicPr>
          <p:blipFill>
            <a:blip r:embed="rId2" cstate="print"/>
            <a:srcRect/>
            <a:stretch>
              <a:fillRect/>
            </a:stretch>
          </p:blipFill>
          <p:spPr bwMode="auto">
            <a:xfrm>
              <a:off x="0" y="0"/>
              <a:ext cx="5760" cy="4320"/>
            </a:xfrm>
            <a:prstGeom prst="rect">
              <a:avLst/>
            </a:prstGeom>
            <a:noFill/>
          </p:spPr>
        </p:pic>
        <p:pic>
          <p:nvPicPr>
            <p:cNvPr id="78852" name="Picture 4" descr="IMG_0249"/>
            <p:cNvPicPr>
              <a:picLocks noChangeAspect="1" noChangeArrowheads="1"/>
            </p:cNvPicPr>
            <p:nvPr userDrawn="1"/>
          </p:nvPicPr>
          <p:blipFill>
            <a:blip r:embed="rId2" cstate="print"/>
            <a:srcRect l="73334" t="74040" r="23334" b="17778"/>
            <a:stretch>
              <a:fillRect/>
            </a:stretch>
          </p:blipFill>
          <p:spPr bwMode="auto">
            <a:xfrm>
              <a:off x="4032" y="3216"/>
              <a:ext cx="192" cy="432"/>
            </a:xfrm>
            <a:prstGeom prst="rect">
              <a:avLst/>
            </a:prstGeom>
            <a:noFill/>
          </p:spPr>
        </p:pic>
        <p:pic>
          <p:nvPicPr>
            <p:cNvPr id="78853" name="Picture 5" descr="IMG_0249"/>
            <p:cNvPicPr>
              <a:picLocks noChangeAspect="1" noChangeArrowheads="1"/>
            </p:cNvPicPr>
            <p:nvPr userDrawn="1"/>
          </p:nvPicPr>
          <p:blipFill>
            <a:blip r:embed="rId2" cstate="print"/>
            <a:srcRect l="65834" t="84445" r="29166" b="13333"/>
            <a:stretch>
              <a:fillRect/>
            </a:stretch>
          </p:blipFill>
          <p:spPr bwMode="auto">
            <a:xfrm>
              <a:off x="3792" y="3552"/>
              <a:ext cx="288" cy="96"/>
            </a:xfrm>
            <a:prstGeom prst="rect">
              <a:avLst/>
            </a:prstGeom>
            <a:noFill/>
          </p:spPr>
        </p:pic>
      </p:grpSp>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a:t>Click to edit Master subtitle style</a:t>
            </a:r>
            <a:endParaRPr lang="es-HN"/>
          </a:p>
        </p:txBody>
      </p:sp>
      <p:sp>
        <p:nvSpPr>
          <p:cNvPr id="78855" name="Rectangle 7"/>
          <p:cNvSpPr>
            <a:spLocks noGrp="1" noChangeArrowheads="1"/>
          </p:cNvSpPr>
          <p:nvPr>
            <p:ph type="dt" sz="half" idx="2"/>
          </p:nvPr>
        </p:nvSpPr>
        <p:spPr>
          <a:xfrm>
            <a:off x="6781800" y="6248400"/>
            <a:ext cx="2133600" cy="476250"/>
          </a:xfrm>
        </p:spPr>
        <p:txBody>
          <a:bodyPr/>
          <a:lstStyle>
            <a:lvl1pPr>
              <a:defRPr>
                <a:latin typeface="Arial" charset="0"/>
              </a:defRPr>
            </a:lvl1pPr>
          </a:lstStyle>
          <a:p>
            <a:fld id="{0975FDFC-CC3C-4730-99E1-74466F9BB72B}" type="datetimeFigureOut">
              <a:rPr lang="en-US" smtClean="0">
                <a:solidFill>
                  <a:srgbClr val="000000"/>
                </a:solidFill>
              </a:rPr>
              <a:pPr/>
              <a:t>12/13/2018</a:t>
            </a:fld>
            <a:endParaRPr lang="en-US">
              <a:solidFill>
                <a:srgbClr val="000000"/>
              </a:solidFill>
            </a:endParaRPr>
          </a:p>
        </p:txBody>
      </p:sp>
      <p:sp>
        <p:nvSpPr>
          <p:cNvPr id="78856" name="Rectangle 8"/>
          <p:cNvSpPr>
            <a:spLocks noGrp="1" noChangeArrowheads="1"/>
          </p:cNvSpPr>
          <p:nvPr>
            <p:ph type="ftr" sz="quarter" idx="3"/>
          </p:nvPr>
        </p:nvSpPr>
        <p:spPr/>
        <p:txBody>
          <a:bodyPr/>
          <a:lstStyle>
            <a:lvl1pPr>
              <a:defRPr>
                <a:latin typeface="Arial" charset="0"/>
              </a:defRPr>
            </a:lvl1pPr>
          </a:lstStyle>
          <a:p>
            <a:endParaRPr lang="en-US">
              <a:solidFill>
                <a:srgbClr val="000000"/>
              </a:solidFill>
            </a:endParaRPr>
          </a:p>
        </p:txBody>
      </p:sp>
      <p:sp>
        <p:nvSpPr>
          <p:cNvPr id="78858" name="Rectangle 10"/>
          <p:cNvSpPr>
            <a:spLocks noGrp="1" noChangeArrowheads="1"/>
          </p:cNvSpPr>
          <p:nvPr>
            <p:ph type="ctrTitle" sz="quarter"/>
          </p:nvPr>
        </p:nvSpPr>
        <p:spPr>
          <a:xfrm>
            <a:off x="1371600" y="1120775"/>
            <a:ext cx="7772400" cy="1470025"/>
          </a:xfrm>
          <a:ln w="9525"/>
        </p:spPr>
        <p:txBody>
          <a:bodyPr/>
          <a:lstStyle>
            <a:lvl1pPr algn="r">
              <a:defRPr sz="5400"/>
            </a:lvl1pPr>
          </a:lstStyle>
          <a:p>
            <a:r>
              <a:rPr lang="en-US"/>
              <a:t>Click to edit Master title style</a:t>
            </a:r>
            <a:endParaRPr lang="en-US" dirty="0"/>
          </a:p>
        </p:txBody>
      </p:sp>
      <p:pic>
        <p:nvPicPr>
          <p:cNvPr id="78860" name="Picture 12"/>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5105400" y="0"/>
            <a:ext cx="4038600" cy="1201543"/>
          </a:xfrm>
          <a:prstGeom prst="rect">
            <a:avLst/>
          </a:prstGeom>
          <a:noFill/>
          <a:ln w="9525">
            <a:noFill/>
            <a:miter lim="800000"/>
            <a:headEnd/>
            <a:tailEnd/>
          </a:ln>
          <a:effectLst/>
        </p:spPr>
      </p:pic>
      <p:pic>
        <p:nvPicPr>
          <p:cNvPr id="12" name="Picture 6" descr="cu_logo_sml_150_ppt.jpg                                        000B7307&#10;MPF28 Panther                  BD8AC844:"/>
          <p:cNvPicPr>
            <a:picLocks noChangeAspect="1" noChangeArrowheads="1"/>
          </p:cNvPicPr>
          <p:nvPr/>
        </p:nvPicPr>
        <p:blipFill>
          <a:blip r:embed="rId4" cstate="print"/>
          <a:srcRect/>
          <a:stretch>
            <a:fillRect/>
          </a:stretch>
        </p:blipFill>
        <p:spPr bwMode="auto">
          <a:xfrm>
            <a:off x="-1588" y="5876925"/>
            <a:ext cx="9145588" cy="981075"/>
          </a:xfrm>
          <a:prstGeom prst="rect">
            <a:avLst/>
          </a:prstGeom>
          <a:noFill/>
        </p:spPr>
      </p:pic>
    </p:spTree>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048000" y="228600"/>
            <a:ext cx="5867400" cy="1143000"/>
          </a:xfrm>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lvl1pPr>
              <a:buClr>
                <a:schemeClr val="tx2"/>
              </a:buClr>
              <a:defRPr/>
            </a:lvl1pPr>
            <a:lvl2pPr>
              <a:buClr>
                <a:schemeClr val="tx2"/>
              </a:buClr>
              <a:defRPr/>
            </a:lvl2pPr>
            <a:lvl3pPr>
              <a:buClr>
                <a:schemeClr val="tx2"/>
              </a:buClr>
              <a:defRPr/>
            </a:lvl3pPr>
            <a:lvl4pPr>
              <a:buClr>
                <a:schemeClr val="tx2"/>
              </a:buClr>
              <a:defRPr/>
            </a:lvl4pPr>
            <a:lvl5pPr>
              <a:buClr>
                <a:schemeClr val="tx2"/>
              </a:buCl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fld id="{0975FDFC-CC3C-4730-99E1-74466F9BB72B}" type="datetimeFigureOut">
              <a:rPr lang="en-US" smtClean="0">
                <a:solidFill>
                  <a:srgbClr val="000000"/>
                </a:solidFill>
              </a:rPr>
              <a:pPr/>
              <a:t>12/13/2018</a:t>
            </a:fld>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1BF75328-339F-4D86-A1C2-3D0885BED8FA}" type="slidenum">
              <a:rPr lang="en-US" smtClean="0">
                <a:solidFill>
                  <a:srgbClr val="000000"/>
                </a:solidFill>
              </a:rPr>
              <a:pPr/>
              <a:t>‹#›</a:t>
            </a:fld>
            <a:endParaRPr lang="en-US">
              <a:solidFill>
                <a:srgbClr val="000000"/>
              </a:solidFill>
            </a:endParaRPr>
          </a:p>
        </p:txBody>
      </p:sp>
      <p:pic>
        <p:nvPicPr>
          <p:cNvPr id="9"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394870"/>
            <a:ext cx="2514600" cy="748130"/>
          </a:xfrm>
          <a:prstGeom prst="rect">
            <a:avLst/>
          </a:prstGeom>
          <a:noFill/>
          <a:ln w="9525">
            <a:noFill/>
            <a:miter lim="800000"/>
            <a:headEnd/>
            <a:tailEnd/>
          </a:ln>
          <a:effectLst/>
        </p:spPr>
      </p:pic>
    </p:spTree>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67000" y="228600"/>
            <a:ext cx="6248400" cy="1143000"/>
          </a:xfrm>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fld id="{0975FDFC-CC3C-4730-99E1-74466F9BB72B}" type="datetimeFigureOut">
              <a:rPr lang="en-US" smtClean="0">
                <a:solidFill>
                  <a:srgbClr val="000000"/>
                </a:solidFill>
              </a:rPr>
              <a:pPr/>
              <a:t>12/13/2018</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endParaRPr lang="en-US">
              <a:solidFill>
                <a:srgbClr val="000000"/>
              </a:solidFill>
            </a:endParaRPr>
          </a:p>
        </p:txBody>
      </p:sp>
      <p:sp>
        <p:nvSpPr>
          <p:cNvPr id="5" name="Slide Number Placeholder 4"/>
          <p:cNvSpPr>
            <a:spLocks noGrp="1"/>
          </p:cNvSpPr>
          <p:nvPr>
            <p:ph type="sldNum" sz="quarter" idx="12"/>
          </p:nvPr>
        </p:nvSpPr>
        <p:spPr/>
        <p:txBody>
          <a:bodyPr/>
          <a:lstStyle>
            <a:lvl1pPr>
              <a:defRPr/>
            </a:lvl1pPr>
          </a:lstStyle>
          <a:p>
            <a:fld id="{1BF75328-339F-4D86-A1C2-3D0885BED8FA}" type="slidenum">
              <a:rPr lang="en-US" smtClean="0">
                <a:solidFill>
                  <a:srgbClr val="000000"/>
                </a:solidFill>
              </a:rPr>
              <a:pPr/>
              <a:t>‹#›</a:t>
            </a:fld>
            <a:endParaRPr lang="en-US">
              <a:solidFill>
                <a:srgbClr val="000000"/>
              </a:solidFill>
            </a:endParaRPr>
          </a:p>
        </p:txBody>
      </p:sp>
      <p:pic>
        <p:nvPicPr>
          <p:cNvPr id="7"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394870"/>
            <a:ext cx="2514600" cy="748130"/>
          </a:xfrm>
          <a:prstGeom prst="rect">
            <a:avLst/>
          </a:prstGeom>
          <a:noFill/>
          <a:ln w="9525">
            <a:noFill/>
            <a:miter lim="800000"/>
            <a:headEnd/>
            <a:tailEnd/>
          </a:ln>
          <a:effectLst/>
        </p:spPr>
      </p:pic>
    </p:spTree>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19400" y="274638"/>
            <a:ext cx="5867400" cy="11430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fld id="{0975FDFC-CC3C-4730-99E1-74466F9BB72B}" type="datetimeFigureOut">
              <a:rPr lang="en-US" smtClean="0">
                <a:solidFill>
                  <a:srgbClr val="000000"/>
                </a:solidFill>
              </a:rPr>
              <a:pPr/>
              <a:t>12/13/2018</a:t>
            </a:fld>
            <a:endParaRPr lang="en-US">
              <a:solidFill>
                <a:srgbClr val="000000"/>
              </a:solidFill>
            </a:endParaRPr>
          </a:p>
        </p:txBody>
      </p:sp>
      <p:sp>
        <p:nvSpPr>
          <p:cNvPr id="8" name="Footer Placeholder 7"/>
          <p:cNvSpPr>
            <a:spLocks noGrp="1"/>
          </p:cNvSpPr>
          <p:nvPr>
            <p:ph type="ftr" sz="quarter" idx="11"/>
          </p:nvPr>
        </p:nvSpPr>
        <p:spPr/>
        <p:txBody>
          <a:bodyPr/>
          <a:lstStyle>
            <a:lvl1pPr>
              <a:defRPr/>
            </a:lvl1pPr>
          </a:lstStyle>
          <a:p>
            <a:endParaRPr lang="en-US">
              <a:solidFill>
                <a:srgbClr val="000000"/>
              </a:solidFill>
            </a:endParaRPr>
          </a:p>
        </p:txBody>
      </p:sp>
      <p:sp>
        <p:nvSpPr>
          <p:cNvPr id="9" name="Slide Number Placeholder 8"/>
          <p:cNvSpPr>
            <a:spLocks noGrp="1"/>
          </p:cNvSpPr>
          <p:nvPr>
            <p:ph type="sldNum" sz="quarter" idx="12"/>
          </p:nvPr>
        </p:nvSpPr>
        <p:spPr/>
        <p:txBody>
          <a:bodyPr/>
          <a:lstStyle>
            <a:lvl1pPr>
              <a:defRPr/>
            </a:lvl1pPr>
          </a:lstStyle>
          <a:p>
            <a:fld id="{1BF75328-339F-4D86-A1C2-3D0885BED8FA}" type="slidenum">
              <a:rPr lang="en-US" smtClean="0">
                <a:solidFill>
                  <a:srgbClr val="000000"/>
                </a:solidFill>
              </a:rPr>
              <a:pPr/>
              <a:t>‹#›</a:t>
            </a:fld>
            <a:endParaRPr lang="en-US">
              <a:solidFill>
                <a:srgbClr val="000000"/>
              </a:solidFill>
            </a:endParaRPr>
          </a:p>
        </p:txBody>
      </p:sp>
      <p:pic>
        <p:nvPicPr>
          <p:cNvPr id="13"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394870"/>
            <a:ext cx="2514600" cy="748130"/>
          </a:xfrm>
          <a:prstGeom prst="rect">
            <a:avLst/>
          </a:prstGeom>
          <a:noFill/>
          <a:ln w="9525">
            <a:noFill/>
            <a:miter lim="800000"/>
            <a:headEnd/>
            <a:tailEnd/>
          </a:ln>
          <a:effectLst/>
        </p:spPr>
      </p:pic>
    </p:spTree>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27426DE9-936A-4892-B48E-BC5981E69B5D}" type="slidenum">
              <a:rPr lang="en-US"/>
              <a:pPr/>
              <a:t>‹#›</a:t>
            </a:fld>
            <a:endParaRPr lang="en-US"/>
          </a:p>
        </p:txBody>
      </p:sp>
    </p:spTree>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819400" y="228600"/>
            <a:ext cx="6096000" cy="1143000"/>
          </a:xfrm>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fld id="{0975FDFC-CC3C-4730-99E1-74466F9BB72B}" type="datetimeFigureOut">
              <a:rPr lang="en-US" smtClean="0">
                <a:solidFill>
                  <a:srgbClr val="000000"/>
                </a:solidFill>
              </a:rPr>
              <a:pPr/>
              <a:t>12/13/2018</a:t>
            </a:fld>
            <a:endParaRPr lang="en-US">
              <a:solidFill>
                <a:srgbClr val="000000"/>
              </a:solidFill>
            </a:endParaRPr>
          </a:p>
        </p:txBody>
      </p:sp>
      <p:sp>
        <p:nvSpPr>
          <p:cNvPr id="6" name="Footer Placeholder 5"/>
          <p:cNvSpPr>
            <a:spLocks noGrp="1"/>
          </p:cNvSpPr>
          <p:nvPr>
            <p:ph type="ftr" sz="quarter" idx="11"/>
          </p:nvPr>
        </p:nvSpPr>
        <p:spPr/>
        <p:txBody>
          <a:bodyPr/>
          <a:lstStyle>
            <a:lvl1pPr>
              <a:defRPr/>
            </a:lvl1pPr>
          </a:lstStyle>
          <a:p>
            <a:endParaRPr lang="en-US">
              <a:solidFill>
                <a:srgbClr val="000000"/>
              </a:solidFill>
            </a:endParaRPr>
          </a:p>
        </p:txBody>
      </p:sp>
      <p:sp>
        <p:nvSpPr>
          <p:cNvPr id="7" name="Slide Number Placeholder 6"/>
          <p:cNvSpPr>
            <a:spLocks noGrp="1"/>
          </p:cNvSpPr>
          <p:nvPr>
            <p:ph type="sldNum" sz="quarter" idx="12"/>
          </p:nvPr>
        </p:nvSpPr>
        <p:spPr/>
        <p:txBody>
          <a:bodyPr/>
          <a:lstStyle>
            <a:lvl1pPr>
              <a:defRPr/>
            </a:lvl1pPr>
          </a:lstStyle>
          <a:p>
            <a:fld id="{1BF75328-339F-4D86-A1C2-3D0885BED8FA}" type="slidenum">
              <a:rPr lang="en-US" smtClean="0">
                <a:solidFill>
                  <a:srgbClr val="000000"/>
                </a:solidFill>
              </a:rPr>
              <a:pPr/>
              <a:t>‹#›</a:t>
            </a:fld>
            <a:endParaRPr lang="en-US">
              <a:solidFill>
                <a:srgbClr val="000000"/>
              </a:solidFill>
            </a:endParaRPr>
          </a:p>
        </p:txBody>
      </p:sp>
      <p:pic>
        <p:nvPicPr>
          <p:cNvPr id="9"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394870"/>
            <a:ext cx="2514600" cy="748130"/>
          </a:xfrm>
          <a:prstGeom prst="rect">
            <a:avLst/>
          </a:prstGeom>
          <a:noFill/>
          <a:ln w="9525">
            <a:noFill/>
            <a:miter lim="800000"/>
            <a:headEnd/>
            <a:tailEnd/>
          </a:ln>
          <a:effectLst/>
        </p:spPr>
      </p:pic>
    </p:spTree>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fld id="{0975FDFC-CC3C-4730-99E1-74466F9BB72B}" type="datetimeFigureOut">
              <a:rPr lang="en-US" smtClean="0">
                <a:solidFill>
                  <a:srgbClr val="000000"/>
                </a:solidFill>
              </a:rPr>
              <a:pPr/>
              <a:t>12/13/2018</a:t>
            </a:fld>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1BF75328-339F-4D86-A1C2-3D0885BED8FA}" type="slidenum">
              <a:rPr lang="en-US" smtClean="0">
                <a:solidFill>
                  <a:srgbClr val="000000"/>
                </a:solidFill>
              </a:rPr>
              <a:pPr/>
              <a:t>‹#›</a:t>
            </a:fld>
            <a:endParaRPr lang="en-US">
              <a:solidFill>
                <a:srgbClr val="000000"/>
              </a:solidFill>
            </a:endParaRPr>
          </a:p>
        </p:txBody>
      </p:sp>
      <p:pic>
        <p:nvPicPr>
          <p:cNvPr id="7"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6629400" y="6109870"/>
            <a:ext cx="2514600" cy="748130"/>
          </a:xfrm>
          <a:prstGeom prst="rect">
            <a:avLst/>
          </a:prstGeom>
          <a:noFill/>
          <a:ln w="9525">
            <a:noFill/>
            <a:miter lim="800000"/>
            <a:headEnd/>
            <a:tailEnd/>
          </a:ln>
          <a:effectLst/>
        </p:spPr>
      </p:pic>
    </p:spTree>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fld id="{0975FDFC-CC3C-4730-99E1-74466F9BB72B}" type="datetimeFigureOut">
              <a:rPr lang="en-US" smtClean="0">
                <a:solidFill>
                  <a:srgbClr val="000000"/>
                </a:solidFill>
              </a:rPr>
              <a:pPr/>
              <a:t>12/13/2018</a:t>
            </a:fld>
            <a:endParaRPr lang="en-US">
              <a:solidFill>
                <a:srgbClr val="000000"/>
              </a:solidFill>
            </a:endParaRPr>
          </a:p>
        </p:txBody>
      </p:sp>
      <p:sp>
        <p:nvSpPr>
          <p:cNvPr id="3" name="Footer Placeholder 2"/>
          <p:cNvSpPr>
            <a:spLocks noGrp="1"/>
          </p:cNvSpPr>
          <p:nvPr>
            <p:ph type="ftr" sz="quarter" idx="11"/>
          </p:nvPr>
        </p:nvSpPr>
        <p:spPr/>
        <p:txBody>
          <a:bodyPr/>
          <a:lstStyle>
            <a:lvl1pPr>
              <a:defRPr/>
            </a:lvl1pPr>
          </a:lstStyle>
          <a:p>
            <a:endParaRPr lang="en-US">
              <a:solidFill>
                <a:srgbClr val="000000"/>
              </a:solidFill>
            </a:endParaRPr>
          </a:p>
        </p:txBody>
      </p:sp>
      <p:sp>
        <p:nvSpPr>
          <p:cNvPr id="4" name="Slide Number Placeholder 3"/>
          <p:cNvSpPr>
            <a:spLocks noGrp="1"/>
          </p:cNvSpPr>
          <p:nvPr>
            <p:ph type="sldNum" sz="quarter" idx="12"/>
          </p:nvPr>
        </p:nvSpPr>
        <p:spPr/>
        <p:txBody>
          <a:bodyPr/>
          <a:lstStyle>
            <a:lvl1pPr>
              <a:defRPr/>
            </a:lvl1pPr>
          </a:lstStyle>
          <a:p>
            <a:fld id="{1BF75328-339F-4D86-A1C2-3D0885BED8FA}" type="slidenum">
              <a:rPr lang="en-US" smtClean="0">
                <a:solidFill>
                  <a:srgbClr val="000000"/>
                </a:solidFill>
              </a:rPr>
              <a:pPr/>
              <a:t>‹#›</a:t>
            </a:fld>
            <a:endParaRPr lang="en-US">
              <a:solidFill>
                <a:srgbClr val="000000"/>
              </a:solidFill>
            </a:endParaRPr>
          </a:p>
        </p:txBody>
      </p:sp>
      <p:pic>
        <p:nvPicPr>
          <p:cNvPr id="5"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304800"/>
            <a:ext cx="2514600" cy="748130"/>
          </a:xfrm>
          <a:prstGeom prst="rect">
            <a:avLst/>
          </a:prstGeom>
          <a:noFill/>
          <a:ln w="9525">
            <a:noFill/>
            <a:miter lim="800000"/>
            <a:headEnd/>
            <a:tailEnd/>
          </a:ln>
          <a:effectLst/>
        </p:spPr>
      </p:pic>
    </p:spTree>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0975FDFC-CC3C-4730-99E1-74466F9BB72B}" type="datetimeFigureOut">
              <a:rPr lang="en-US" smtClean="0">
                <a:solidFill>
                  <a:srgbClr val="000000"/>
                </a:solidFill>
              </a:rPr>
              <a:pPr/>
              <a:t>12/13/2018</a:t>
            </a:fld>
            <a:endParaRPr lang="en-US">
              <a:solidFill>
                <a:srgbClr val="000000"/>
              </a:solidFill>
            </a:endParaRPr>
          </a:p>
        </p:txBody>
      </p:sp>
      <p:sp>
        <p:nvSpPr>
          <p:cNvPr id="6" name="Footer Placeholder 5"/>
          <p:cNvSpPr>
            <a:spLocks noGrp="1"/>
          </p:cNvSpPr>
          <p:nvPr>
            <p:ph type="ftr" sz="quarter" idx="11"/>
          </p:nvPr>
        </p:nvSpPr>
        <p:spPr/>
        <p:txBody>
          <a:bodyPr/>
          <a:lstStyle>
            <a:lvl1pPr>
              <a:defRPr/>
            </a:lvl1pPr>
          </a:lstStyle>
          <a:p>
            <a:endParaRPr lang="en-US">
              <a:solidFill>
                <a:srgbClr val="000000"/>
              </a:solidFill>
            </a:endParaRPr>
          </a:p>
        </p:txBody>
      </p:sp>
      <p:sp>
        <p:nvSpPr>
          <p:cNvPr id="7" name="Slide Number Placeholder 6"/>
          <p:cNvSpPr>
            <a:spLocks noGrp="1"/>
          </p:cNvSpPr>
          <p:nvPr>
            <p:ph type="sldNum" sz="quarter" idx="12"/>
          </p:nvPr>
        </p:nvSpPr>
        <p:spPr/>
        <p:txBody>
          <a:bodyPr/>
          <a:lstStyle>
            <a:lvl1pPr>
              <a:defRPr/>
            </a:lvl1pPr>
          </a:lstStyle>
          <a:p>
            <a:fld id="{1BF75328-339F-4D86-A1C2-3D0885BED8FA}" type="slidenum">
              <a:rPr lang="en-US" smtClean="0">
                <a:solidFill>
                  <a:srgbClr val="000000"/>
                </a:solidFill>
              </a:rPr>
              <a:pPr/>
              <a:t>‹#›</a:t>
            </a:fld>
            <a:endParaRPr lang="en-US">
              <a:solidFill>
                <a:srgbClr val="000000"/>
              </a:solidFill>
            </a:endParaRPr>
          </a:p>
        </p:txBody>
      </p:sp>
      <p:pic>
        <p:nvPicPr>
          <p:cNvPr id="8"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6629400" y="6109870"/>
            <a:ext cx="2514600" cy="748130"/>
          </a:xfrm>
          <a:prstGeom prst="rect">
            <a:avLst/>
          </a:prstGeom>
          <a:noFill/>
          <a:ln w="9525">
            <a:noFill/>
            <a:miter lim="800000"/>
            <a:headEnd/>
            <a:tailEnd/>
          </a:ln>
          <a:effectLst/>
        </p:spPr>
      </p:pic>
    </p:spTree>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0975FDFC-CC3C-4730-99E1-74466F9BB72B}" type="datetimeFigureOut">
              <a:rPr lang="en-US" smtClean="0">
                <a:solidFill>
                  <a:srgbClr val="000000"/>
                </a:solidFill>
              </a:rPr>
              <a:pPr/>
              <a:t>12/13/2018</a:t>
            </a:fld>
            <a:endParaRPr lang="en-US">
              <a:solidFill>
                <a:srgbClr val="000000"/>
              </a:solidFill>
            </a:endParaRPr>
          </a:p>
        </p:txBody>
      </p:sp>
      <p:sp>
        <p:nvSpPr>
          <p:cNvPr id="6" name="Footer Placeholder 5"/>
          <p:cNvSpPr>
            <a:spLocks noGrp="1"/>
          </p:cNvSpPr>
          <p:nvPr>
            <p:ph type="ftr" sz="quarter" idx="11"/>
          </p:nvPr>
        </p:nvSpPr>
        <p:spPr/>
        <p:txBody>
          <a:bodyPr/>
          <a:lstStyle>
            <a:lvl1pPr>
              <a:defRPr/>
            </a:lvl1pPr>
          </a:lstStyle>
          <a:p>
            <a:endParaRPr lang="en-US">
              <a:solidFill>
                <a:srgbClr val="000000"/>
              </a:solidFill>
            </a:endParaRPr>
          </a:p>
        </p:txBody>
      </p:sp>
      <p:sp>
        <p:nvSpPr>
          <p:cNvPr id="7" name="Slide Number Placeholder 6"/>
          <p:cNvSpPr>
            <a:spLocks noGrp="1"/>
          </p:cNvSpPr>
          <p:nvPr>
            <p:ph type="sldNum" sz="quarter" idx="12"/>
          </p:nvPr>
        </p:nvSpPr>
        <p:spPr/>
        <p:txBody>
          <a:bodyPr/>
          <a:lstStyle>
            <a:lvl1pPr>
              <a:defRPr/>
            </a:lvl1pPr>
          </a:lstStyle>
          <a:p>
            <a:fld id="{1BF75328-339F-4D86-A1C2-3D0885BED8FA}" type="slidenum">
              <a:rPr lang="en-US" smtClean="0">
                <a:solidFill>
                  <a:srgbClr val="000000"/>
                </a:solidFill>
              </a:rPr>
              <a:pPr/>
              <a:t>‹#›</a:t>
            </a:fld>
            <a:endParaRPr lang="en-US">
              <a:solidFill>
                <a:srgbClr val="000000"/>
              </a:solidFill>
            </a:endParaRPr>
          </a:p>
        </p:txBody>
      </p:sp>
      <p:pic>
        <p:nvPicPr>
          <p:cNvPr id="8"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6629400" y="6109870"/>
            <a:ext cx="2514600" cy="748130"/>
          </a:xfrm>
          <a:prstGeom prst="rect">
            <a:avLst/>
          </a:prstGeom>
          <a:noFill/>
          <a:ln w="9525">
            <a:noFill/>
            <a:miter lim="800000"/>
            <a:headEnd/>
            <a:tailEnd/>
          </a:ln>
          <a:effectLst/>
        </p:spPr>
      </p:pic>
    </p:spTree>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fld id="{0975FDFC-CC3C-4730-99E1-74466F9BB72B}" type="datetimeFigureOut">
              <a:rPr lang="en-US" smtClean="0">
                <a:solidFill>
                  <a:srgbClr val="000000"/>
                </a:solidFill>
              </a:rPr>
              <a:pPr/>
              <a:t>12/13/2018</a:t>
            </a:fld>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1BF75328-339F-4D86-A1C2-3D0885BED8FA}" type="slidenum">
              <a:rPr lang="en-US" smtClean="0">
                <a:solidFill>
                  <a:srgbClr val="000000"/>
                </a:solidFill>
              </a:rPr>
              <a:pPr/>
              <a:t>‹#›</a:t>
            </a:fld>
            <a:endParaRPr lang="en-US">
              <a:solidFill>
                <a:srgbClr val="000000"/>
              </a:solidFill>
            </a:endParaRPr>
          </a:p>
        </p:txBody>
      </p:sp>
    </p:spTree>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0850" y="228600"/>
            <a:ext cx="2114550" cy="58975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28600"/>
            <a:ext cx="6191250" cy="58975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fld id="{0975FDFC-CC3C-4730-99E1-74466F9BB72B}" type="datetimeFigureOut">
              <a:rPr lang="en-US" smtClean="0">
                <a:solidFill>
                  <a:srgbClr val="000000"/>
                </a:solidFill>
              </a:rPr>
              <a:pPr/>
              <a:t>12/13/2018</a:t>
            </a:fld>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1BF75328-339F-4D86-A1C2-3D0885BED8FA}" type="slidenum">
              <a:rPr lang="en-US" smtClean="0">
                <a:solidFill>
                  <a:srgbClr val="000000"/>
                </a:solidFill>
              </a:rPr>
              <a:pPr/>
              <a:t>‹#›</a:t>
            </a:fld>
            <a:endParaRPr lang="en-US">
              <a:solidFill>
                <a:srgbClr val="000000"/>
              </a:solidFill>
            </a:endParaRPr>
          </a:p>
        </p:txBody>
      </p:sp>
    </p:spTree>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a:t>Click to edit Master subtitle style</a:t>
            </a:r>
            <a:endParaRPr lang="es-HN"/>
          </a:p>
        </p:txBody>
      </p:sp>
      <p:sp>
        <p:nvSpPr>
          <p:cNvPr id="78855" name="Rectangle 7"/>
          <p:cNvSpPr>
            <a:spLocks noGrp="1" noChangeArrowheads="1"/>
          </p:cNvSpPr>
          <p:nvPr>
            <p:ph type="dt" sz="half" idx="2"/>
          </p:nvPr>
        </p:nvSpPr>
        <p:spPr/>
        <p:txBody>
          <a:bodyPr/>
          <a:lstStyle>
            <a:lvl1pPr>
              <a:defRPr>
                <a:latin typeface="Arial" charset="0"/>
              </a:defRPr>
            </a:lvl1pPr>
          </a:lstStyle>
          <a:p>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endParaRPr lang="en-US"/>
          </a:p>
        </p:txBody>
      </p:sp>
      <p:sp>
        <p:nvSpPr>
          <p:cNvPr id="78857" name="Rectangle 9"/>
          <p:cNvSpPr>
            <a:spLocks noGrp="1" noChangeArrowheads="1"/>
          </p:cNvSpPr>
          <p:nvPr>
            <p:ph type="sldNum" sz="quarter" idx="4"/>
          </p:nvPr>
        </p:nvSpPr>
        <p:spPr/>
        <p:txBody>
          <a:bodyPr/>
          <a:lstStyle>
            <a:lvl1pPr>
              <a:defRPr>
                <a:latin typeface="Arial" charset="0"/>
              </a:defRPr>
            </a:lvl1pPr>
          </a:lstStyle>
          <a:p>
            <a:fld id="{35688495-61E6-4C43-9431-EA7C184628A2}" type="slidenum">
              <a:rPr lang="en-US" smtClean="0"/>
              <a:pPr/>
              <a:t>‹#›</a:t>
            </a:fld>
            <a:endParaRPr lang="en-US"/>
          </a:p>
        </p:txBody>
      </p:sp>
      <p:sp>
        <p:nvSpPr>
          <p:cNvPr id="78858" name="Rectangle 10"/>
          <p:cNvSpPr>
            <a:spLocks noGrp="1" noChangeArrowheads="1"/>
          </p:cNvSpPr>
          <p:nvPr>
            <p:ph type="ctrTitle" sz="quarter"/>
          </p:nvPr>
        </p:nvSpPr>
        <p:spPr>
          <a:xfrm>
            <a:off x="1371600" y="990600"/>
            <a:ext cx="7772400" cy="1470025"/>
          </a:xfrm>
          <a:ln w="9525"/>
        </p:spPr>
        <p:txBody>
          <a:bodyPr/>
          <a:lstStyle>
            <a:lvl1pPr>
              <a:defRPr sz="5400"/>
            </a:lvl1pPr>
          </a:lstStyle>
          <a:p>
            <a:r>
              <a:rPr lang="en-US"/>
              <a:t>Click to edit Master title style</a:t>
            </a:r>
          </a:p>
        </p:txBody>
      </p:sp>
    </p:spTree>
    <p:extLst>
      <p:ext uri="{BB962C8B-B14F-4D97-AF65-F5344CB8AC3E}">
        <p14:creationId xmlns:p14="http://schemas.microsoft.com/office/powerpoint/2010/main" val="4038862446"/>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33253CF1-E184-4C42-BF06-4252E09B8650}" type="slidenum">
              <a:rPr lang="en-US" smtClean="0"/>
              <a:pPr/>
              <a:t>‹#›</a:t>
            </a:fld>
            <a:endParaRPr lang="en-US"/>
          </a:p>
        </p:txBody>
      </p:sp>
    </p:spTree>
    <p:extLst>
      <p:ext uri="{BB962C8B-B14F-4D97-AF65-F5344CB8AC3E}">
        <p14:creationId xmlns:p14="http://schemas.microsoft.com/office/powerpoint/2010/main" val="3945824612"/>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485492B4-78F1-42E2-AFF8-75AECCA8D8C9}" type="slidenum">
              <a:rPr lang="en-US" smtClean="0"/>
              <a:pPr/>
              <a:t>‹#›</a:t>
            </a:fld>
            <a:endParaRPr lang="en-US"/>
          </a:p>
        </p:txBody>
      </p:sp>
    </p:spTree>
    <p:extLst>
      <p:ext uri="{BB962C8B-B14F-4D97-AF65-F5344CB8AC3E}">
        <p14:creationId xmlns:p14="http://schemas.microsoft.com/office/powerpoint/2010/main" val="2849075204"/>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04B7A795-0F78-44F3-A0FC-134940021AE9}" type="slidenum">
              <a:rPr lang="en-US"/>
              <a:pPr/>
              <a:t>‹#›</a:t>
            </a:fld>
            <a:endParaRPr lang="en-US"/>
          </a:p>
        </p:txBody>
      </p:sp>
    </p:spTree>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27426DE9-936A-4892-B48E-BC5981E69B5D}" type="slidenum">
              <a:rPr lang="en-US" smtClean="0"/>
              <a:pPr/>
              <a:t>‹#›</a:t>
            </a:fld>
            <a:endParaRPr lang="en-US"/>
          </a:p>
        </p:txBody>
      </p:sp>
    </p:spTree>
    <p:extLst>
      <p:ext uri="{BB962C8B-B14F-4D97-AF65-F5344CB8AC3E}">
        <p14:creationId xmlns:p14="http://schemas.microsoft.com/office/powerpoint/2010/main" val="2044008569"/>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04B7A795-0F78-44F3-A0FC-134940021AE9}" type="slidenum">
              <a:rPr lang="en-US" smtClean="0"/>
              <a:pPr/>
              <a:t>‹#›</a:t>
            </a:fld>
            <a:endParaRPr lang="en-US"/>
          </a:p>
        </p:txBody>
      </p:sp>
    </p:spTree>
    <p:extLst>
      <p:ext uri="{BB962C8B-B14F-4D97-AF65-F5344CB8AC3E}">
        <p14:creationId xmlns:p14="http://schemas.microsoft.com/office/powerpoint/2010/main" val="3100469360"/>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83AA8437-DF20-408E-9EC8-9AD0F83404AE}" type="slidenum">
              <a:rPr lang="en-US" smtClean="0"/>
              <a:pPr/>
              <a:t>‹#›</a:t>
            </a:fld>
            <a:endParaRPr lang="en-US"/>
          </a:p>
        </p:txBody>
      </p:sp>
    </p:spTree>
    <p:extLst>
      <p:ext uri="{BB962C8B-B14F-4D97-AF65-F5344CB8AC3E}">
        <p14:creationId xmlns:p14="http://schemas.microsoft.com/office/powerpoint/2010/main" val="797860963"/>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s-HN" dirty="0"/>
          </a:p>
        </p:txBody>
      </p:sp>
      <p:sp>
        <p:nvSpPr>
          <p:cNvPr id="3" name="Date Placeholder 2"/>
          <p:cNvSpPr>
            <a:spLocks noGrp="1"/>
          </p:cNvSpPr>
          <p:nvPr>
            <p:ph type="dt" sz="half" idx="10"/>
          </p:nvPr>
        </p:nvSpPr>
        <p:spPr/>
        <p:txBody>
          <a:bodyPr/>
          <a:lstStyle/>
          <a:p>
            <a:fld id="{216E0E02-55D8-4A62-964B-783B05293A72}" type="datetimeFigureOut">
              <a:rPr lang="es-HN" smtClean="0"/>
              <a:t>13/12/2018</a:t>
            </a:fld>
            <a:endParaRPr lang="es-HN"/>
          </a:p>
        </p:txBody>
      </p:sp>
      <p:sp>
        <p:nvSpPr>
          <p:cNvPr id="4" name="Footer Placeholder 3"/>
          <p:cNvSpPr>
            <a:spLocks noGrp="1"/>
          </p:cNvSpPr>
          <p:nvPr>
            <p:ph type="ftr" sz="quarter" idx="11"/>
          </p:nvPr>
        </p:nvSpPr>
        <p:spPr/>
        <p:txBody>
          <a:bodyPr/>
          <a:lstStyle/>
          <a:p>
            <a:endParaRPr lang="es-HN"/>
          </a:p>
        </p:txBody>
      </p:sp>
      <p:sp>
        <p:nvSpPr>
          <p:cNvPr id="5" name="Slide Number Placeholder 4"/>
          <p:cNvSpPr>
            <a:spLocks noGrp="1"/>
          </p:cNvSpPr>
          <p:nvPr>
            <p:ph type="sldNum" sz="quarter" idx="12"/>
          </p:nvPr>
        </p:nvSpPr>
        <p:spPr/>
        <p:txBody>
          <a:bodyPr/>
          <a:lstStyle/>
          <a:p>
            <a:fld id="{12AE7274-3B8E-4316-81F7-62670536CD68}" type="slidenum">
              <a:rPr lang="es-HN" smtClean="0"/>
              <a:t>‹#›</a:t>
            </a:fld>
            <a:endParaRPr lang="es-HN"/>
          </a:p>
        </p:txBody>
      </p:sp>
      <p:sp>
        <p:nvSpPr>
          <p:cNvPr id="7" name="Text Placeholder 6"/>
          <p:cNvSpPr>
            <a:spLocks noGrp="1"/>
          </p:cNvSpPr>
          <p:nvPr>
            <p:ph type="body" sz="quarter" idx="13"/>
          </p:nvPr>
        </p:nvSpPr>
        <p:spPr>
          <a:xfrm>
            <a:off x="457200" y="1524000"/>
            <a:ext cx="8153400" cy="472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HN" dirty="0"/>
          </a:p>
        </p:txBody>
      </p:sp>
    </p:spTree>
    <p:extLst>
      <p:ext uri="{BB962C8B-B14F-4D97-AF65-F5344CB8AC3E}">
        <p14:creationId xmlns:p14="http://schemas.microsoft.com/office/powerpoint/2010/main" val="1096888647"/>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0" y="2157319"/>
            <a:ext cx="8915400" cy="877824"/>
          </a:xfrm>
        </p:spPr>
        <p:txBody>
          <a:bodyPr/>
          <a:lstStyle/>
          <a:p>
            <a:r>
              <a:rPr lang="en-US"/>
              <a:t>Click to edit Master title style</a:t>
            </a:r>
            <a:endParaRPr/>
          </a:p>
        </p:txBody>
      </p:sp>
      <p:sp>
        <p:nvSpPr>
          <p:cNvPr id="3" name="Subtitle 2"/>
          <p:cNvSpPr>
            <a:spLocks noGrp="1"/>
          </p:cNvSpPr>
          <p:nvPr>
            <p:ph type="subTitle" idx="1"/>
          </p:nvPr>
        </p:nvSpPr>
        <p:spPr>
          <a:xfrm>
            <a:off x="914400" y="3034553"/>
            <a:ext cx="8001000" cy="3823447"/>
          </a:xfr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lIns="292608" tIns="91440" rIns="274320" bIns="91440" rtlCol="0" anchor="t" anchorCtr="0">
            <a:normAutofit/>
          </a:bodyPr>
          <a:lstStyle>
            <a:lvl1pPr marL="0" indent="0" algn="l" defTabSz="914400" rtl="0" eaLnBrk="1" latinLnBrk="0" hangingPunct="1">
              <a:spcBef>
                <a:spcPts val="2000"/>
              </a:spcBef>
              <a:buClr>
                <a:schemeClr val="accent1"/>
              </a:buClr>
              <a:buFont typeface="Wingdings 2" pitchFamily="18" charset="2"/>
              <a:buNone/>
              <a:defRPr sz="1800" kern="1200">
                <a:solidFill>
                  <a:schemeClr val="tx1">
                    <a:lumMod val="65000"/>
                    <a:lumOff val="35000"/>
                  </a:schemeClr>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endParaRPr dirty="0"/>
          </a:p>
        </p:txBody>
      </p:sp>
      <p:sp>
        <p:nvSpPr>
          <p:cNvPr id="4" name="Date Placeholder 3"/>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FAA508-F0CD-46EA-95FB-26B559A0B5D9}" type="datetimeFigureOut">
              <a:rPr kumimoji="0" lang="en-US" sz="1000" b="0" i="0" u="none" strike="noStrike" kern="1200" cap="none" spc="0" normalizeH="0" baseline="0" noProof="0" smtClean="0">
                <a:ln>
                  <a:noFill/>
                </a:ln>
                <a:solidFill>
                  <a:prstClr val="black">
                    <a:lumMod val="65000"/>
                    <a:lumOff val="35000"/>
                  </a:prstClr>
                </a:solidFill>
                <a:effectLst/>
                <a:uLnTx/>
                <a:uFillTx/>
                <a:latin typeface="Century Gothic"/>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12/13/2018</a:t>
            </a:fld>
            <a:endParaRPr kumimoji="0" lang="en-US" sz="1000" b="0" i="0" u="none" strike="noStrike" kern="1200" cap="none" spc="0" normalizeH="0" baseline="0" noProof="0">
              <a:ln>
                <a:noFill/>
              </a:ln>
              <a:solidFill>
                <a:prstClr val="black">
                  <a:lumMod val="65000"/>
                  <a:lumOff val="35000"/>
                </a:prstClr>
              </a:solidFill>
              <a:effectLst/>
              <a:uLnTx/>
              <a:uFillTx/>
              <a:latin typeface="Century Gothic"/>
              <a:ea typeface="+mn-ea"/>
              <a:cs typeface="+mn-cs"/>
            </a:endParaRPr>
          </a:p>
        </p:txBody>
      </p:sp>
      <p:sp>
        <p:nvSpPr>
          <p:cNvPr id="5" name="Footer Placeholder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black">
                  <a:lumMod val="65000"/>
                  <a:lumOff val="35000"/>
                </a:prstClr>
              </a:solidFill>
              <a:effectLst/>
              <a:uLnTx/>
              <a:uFillTx/>
              <a:latin typeface="Century Gothic"/>
              <a:ea typeface="+mn-ea"/>
              <a:cs typeface="+mn-cs"/>
            </a:endParaRPr>
          </a:p>
        </p:txBody>
      </p:sp>
      <p:sp>
        <p:nvSpPr>
          <p:cNvPr id="6" name="Slide Number Placeholder 5"/>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4A822907-8A9D-4F6B-98F6-913902AD56B5}" type="slidenum">
              <a:rPr kumimoji="0" lang="en-US" sz="800" b="0" i="0" u="none" strike="noStrike" kern="1200" cap="none" spc="0" normalizeH="0" baseline="0" noProof="0" smtClean="0">
                <a:ln>
                  <a:noFill/>
                </a:ln>
                <a:solidFill>
                  <a:prstClr val="black">
                    <a:lumMod val="65000"/>
                    <a:lumOff val="35000"/>
                  </a:prstClr>
                </a:solidFill>
                <a:effectLst/>
                <a:uLnTx/>
                <a:uFillTx/>
                <a:latin typeface="Century Gothic"/>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prstClr val="black">
                  <a:lumMod val="65000"/>
                  <a:lumOff val="35000"/>
                </a:prstClr>
              </a:solidFill>
              <a:effectLst/>
              <a:uLnTx/>
              <a:uFillTx/>
              <a:latin typeface="Century Gothic"/>
              <a:ea typeface="+mn-ea"/>
              <a:cs typeface="+mn-cs"/>
            </a:endParaRPr>
          </a:p>
        </p:txBody>
      </p:sp>
    </p:spTree>
    <p:extLst>
      <p:ext uri="{BB962C8B-B14F-4D97-AF65-F5344CB8AC3E}">
        <p14:creationId xmlns:p14="http://schemas.microsoft.com/office/powerpoint/2010/main" val="3582373566"/>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lvl5pP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endParaRPr dirty="0"/>
          </a:p>
        </p:txBody>
      </p:sp>
      <p:sp>
        <p:nvSpPr>
          <p:cNvPr id="4" name="Date Placeholder 3"/>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FAA508-F0CD-46EA-95FB-26B559A0B5D9}" type="datetimeFigureOut">
              <a:rPr kumimoji="0" lang="en-US" sz="1000" b="0" i="0" u="none" strike="noStrike" kern="1200" cap="none" spc="0" normalizeH="0" baseline="0" noProof="0" smtClean="0">
                <a:ln>
                  <a:noFill/>
                </a:ln>
                <a:solidFill>
                  <a:prstClr val="black">
                    <a:lumMod val="65000"/>
                    <a:lumOff val="35000"/>
                  </a:prstClr>
                </a:solidFill>
                <a:effectLst/>
                <a:uLnTx/>
                <a:uFillTx/>
                <a:latin typeface="Century Gothic"/>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12/13/2018</a:t>
            </a:fld>
            <a:endParaRPr kumimoji="0" lang="en-US" sz="1000" b="0" i="0" u="none" strike="noStrike" kern="1200" cap="none" spc="0" normalizeH="0" baseline="0" noProof="0">
              <a:ln>
                <a:noFill/>
              </a:ln>
              <a:solidFill>
                <a:prstClr val="black">
                  <a:lumMod val="65000"/>
                  <a:lumOff val="35000"/>
                </a:prstClr>
              </a:solidFill>
              <a:effectLst/>
              <a:uLnTx/>
              <a:uFillTx/>
              <a:latin typeface="Century Gothic"/>
              <a:ea typeface="+mn-ea"/>
              <a:cs typeface="+mn-cs"/>
            </a:endParaRPr>
          </a:p>
        </p:txBody>
      </p:sp>
      <p:sp>
        <p:nvSpPr>
          <p:cNvPr id="5" name="Footer Placeholder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black">
                  <a:lumMod val="65000"/>
                  <a:lumOff val="35000"/>
                </a:prstClr>
              </a:solidFill>
              <a:effectLst/>
              <a:uLnTx/>
              <a:uFillTx/>
              <a:latin typeface="Century Gothic"/>
              <a:ea typeface="+mn-ea"/>
              <a:cs typeface="+mn-cs"/>
            </a:endParaRPr>
          </a:p>
        </p:txBody>
      </p:sp>
      <p:sp>
        <p:nvSpPr>
          <p:cNvPr id="6" name="Slide Number Placeholder 5"/>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4A822907-8A9D-4F6B-98F6-913902AD56B5}" type="slidenum">
              <a:rPr kumimoji="0" lang="en-US" sz="800" b="0" i="0" u="none" strike="noStrike" kern="1200" cap="none" spc="0" normalizeH="0" baseline="0" noProof="0" smtClean="0">
                <a:ln>
                  <a:noFill/>
                </a:ln>
                <a:solidFill>
                  <a:prstClr val="black">
                    <a:lumMod val="65000"/>
                    <a:lumOff val="35000"/>
                  </a:prstClr>
                </a:solidFill>
                <a:effectLst/>
                <a:uLnTx/>
                <a:uFillTx/>
                <a:latin typeface="Century Gothic"/>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prstClr val="black">
                  <a:lumMod val="65000"/>
                  <a:lumOff val="35000"/>
                </a:prstClr>
              </a:solidFill>
              <a:effectLst/>
              <a:uLnTx/>
              <a:uFillTx/>
              <a:latin typeface="Century Gothic"/>
              <a:ea typeface="+mn-ea"/>
              <a:cs typeface="+mn-cs"/>
            </a:endParaRPr>
          </a:p>
        </p:txBody>
      </p:sp>
    </p:spTree>
    <p:extLst>
      <p:ext uri="{BB962C8B-B14F-4D97-AF65-F5344CB8AC3E}">
        <p14:creationId xmlns:p14="http://schemas.microsoft.com/office/powerpoint/2010/main" val="185753218"/>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Title Slide with Picture">
    <p:spTree>
      <p:nvGrpSpPr>
        <p:cNvPr id="1" name=""/>
        <p:cNvGrpSpPr/>
        <p:nvPr/>
      </p:nvGrpSpPr>
      <p:grpSpPr>
        <a:xfrm>
          <a:off x="0" y="0"/>
          <a:ext cx="0" cy="0"/>
          <a:chOff x="0" y="0"/>
          <a:chExt cx="0" cy="0"/>
        </a:xfrm>
      </p:grpSpPr>
      <p:sp>
        <p:nvSpPr>
          <p:cNvPr id="2" name="Title 1"/>
          <p:cNvSpPr>
            <a:spLocks noGrp="1"/>
          </p:cNvSpPr>
          <p:nvPr>
            <p:ph type="ctrTitle"/>
          </p:nvPr>
        </p:nvSpPr>
        <p:spPr>
          <a:xfrm>
            <a:off x="0" y="5025435"/>
            <a:ext cx="8915400" cy="914400"/>
          </a:xfrm>
        </p:spPr>
        <p:txBody>
          <a:bodyPr/>
          <a:lstStyle/>
          <a:p>
            <a:r>
              <a:rPr lang="en-US"/>
              <a:t>Click to edit Master title style</a:t>
            </a:r>
            <a:endParaRPr/>
          </a:p>
        </p:txBody>
      </p:sp>
      <p:sp>
        <p:nvSpPr>
          <p:cNvPr id="3" name="Subtitle 2"/>
          <p:cNvSpPr>
            <a:spLocks noGrp="1"/>
          </p:cNvSpPr>
          <p:nvPr>
            <p:ph type="subTitle" idx="1"/>
          </p:nvPr>
        </p:nvSpPr>
        <p:spPr>
          <a:xfrm>
            <a:off x="914400" y="5943600"/>
            <a:ext cx="8001000" cy="914400"/>
          </a:xfr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92608" tIns="91440" rIns="274320" bIns="91440" rtlCol="0" anchor="t" anchorCtr="0"/>
          <a:lstStyle>
            <a:lvl1pPr marL="0" indent="0" algn="l" defTabSz="914400" rtl="0" eaLnBrk="1" latinLnBrk="0" hangingPunct="1">
              <a:spcBef>
                <a:spcPts val="300"/>
              </a:spcBef>
              <a:buNone/>
              <a:defRPr sz="1800" kern="1200">
                <a:solidFill>
                  <a:schemeClr val="tx1">
                    <a:lumMod val="65000"/>
                    <a:lumOff val="35000"/>
                  </a:schemeClr>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endParaRPr dirty="0"/>
          </a:p>
        </p:txBody>
      </p:sp>
      <p:sp>
        <p:nvSpPr>
          <p:cNvPr id="4" name="Date Placeholder 3"/>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FAA508-F0CD-46EA-95FB-26B559A0B5D9}" type="datetimeFigureOut">
              <a:rPr kumimoji="0" lang="en-US" sz="1000" b="0" i="0" u="none" strike="noStrike" kern="1200" cap="none" spc="0" normalizeH="0" baseline="0" noProof="0" smtClean="0">
                <a:ln>
                  <a:noFill/>
                </a:ln>
                <a:solidFill>
                  <a:prstClr val="black">
                    <a:lumMod val="65000"/>
                    <a:lumOff val="35000"/>
                  </a:prstClr>
                </a:solidFill>
                <a:effectLst/>
                <a:uLnTx/>
                <a:uFillTx/>
                <a:latin typeface="Century Gothic"/>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12/13/2018</a:t>
            </a:fld>
            <a:endParaRPr kumimoji="0" lang="en-US" sz="1000" b="0" i="0" u="none" strike="noStrike" kern="1200" cap="none" spc="0" normalizeH="0" baseline="0" noProof="0">
              <a:ln>
                <a:noFill/>
              </a:ln>
              <a:solidFill>
                <a:prstClr val="black">
                  <a:lumMod val="65000"/>
                  <a:lumOff val="35000"/>
                </a:prstClr>
              </a:solidFill>
              <a:effectLst/>
              <a:uLnTx/>
              <a:uFillTx/>
              <a:latin typeface="Century Gothic"/>
              <a:ea typeface="+mn-ea"/>
              <a:cs typeface="+mn-cs"/>
            </a:endParaRPr>
          </a:p>
        </p:txBody>
      </p:sp>
      <p:sp>
        <p:nvSpPr>
          <p:cNvPr id="5" name="Footer Placeholder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black">
                  <a:lumMod val="65000"/>
                  <a:lumOff val="35000"/>
                </a:prstClr>
              </a:solidFill>
              <a:effectLst/>
              <a:uLnTx/>
              <a:uFillTx/>
              <a:latin typeface="Century Gothic"/>
              <a:ea typeface="+mn-ea"/>
              <a:cs typeface="+mn-cs"/>
            </a:endParaRPr>
          </a:p>
        </p:txBody>
      </p:sp>
      <p:sp>
        <p:nvSpPr>
          <p:cNvPr id="9" name="Picture Placeholder 8"/>
          <p:cNvSpPr>
            <a:spLocks noGrp="1"/>
          </p:cNvSpPr>
          <p:nvPr>
            <p:ph type="pic" sz="quarter" idx="13"/>
          </p:nvPr>
        </p:nvSpPr>
        <p:spPr>
          <a:xfrm>
            <a:off x="927100" y="1129553"/>
            <a:ext cx="7988300" cy="3886200"/>
          </a:xfrm>
        </p:spPr>
        <p:txBody>
          <a:bodyPr>
            <a:normAutofit/>
          </a:bodyPr>
          <a:lstStyle>
            <a:lvl1pPr marL="0" indent="0">
              <a:buNone/>
              <a:defRPr sz="1800"/>
            </a:lvl1pPr>
          </a:lstStyle>
          <a:p>
            <a:r>
              <a:rPr lang="en-US"/>
              <a:t>Click icon to add picture</a:t>
            </a:r>
            <a:endParaRPr/>
          </a:p>
        </p:txBody>
      </p:sp>
    </p:spTree>
    <p:extLst>
      <p:ext uri="{BB962C8B-B14F-4D97-AF65-F5344CB8AC3E}">
        <p14:creationId xmlns:p14="http://schemas.microsoft.com/office/powerpoint/2010/main" val="430809272"/>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0" y="3200399"/>
            <a:ext cx="8915400" cy="2286000"/>
          </a:xfrm>
          <a:solidFill>
            <a:schemeClr val="tx2"/>
          </a:solidFill>
        </p:spPr>
        <p:txBody>
          <a:bodyPr vert="horz" lIns="1188720" tIns="45720" rIns="274320" bIns="45720" rtlCol="0" anchor="b" anchorCtr="0">
            <a:normAutofit/>
          </a:bodyPr>
          <a:lstStyle>
            <a:lvl1pPr marL="0" indent="0" algn="l" defTabSz="914400" rtl="0" eaLnBrk="1" latinLnBrk="0" hangingPunct="1">
              <a:spcBef>
                <a:spcPct val="0"/>
              </a:spcBef>
              <a:buNone/>
              <a:defRPr sz="3600" kern="1200">
                <a:solidFill>
                  <a:schemeClr val="bg1"/>
                </a:solidFill>
                <a:latin typeface="+mj-lt"/>
                <a:ea typeface="+mj-ea"/>
                <a:cs typeface="+mj-cs"/>
              </a:defRPr>
            </a:lvl1pPr>
          </a:lstStyle>
          <a:p>
            <a:r>
              <a:rPr lang="en-US"/>
              <a:t>Click to edit Master title style</a:t>
            </a:r>
            <a:endParaRPr/>
          </a:p>
        </p:txBody>
      </p:sp>
      <p:sp>
        <p:nvSpPr>
          <p:cNvPr id="3" name="Text Placeholder 2"/>
          <p:cNvSpPr>
            <a:spLocks noGrp="1"/>
          </p:cNvSpPr>
          <p:nvPr>
            <p:ph type="body" idx="1"/>
          </p:nvPr>
        </p:nvSpPr>
        <p:spPr>
          <a:xfrm>
            <a:off x="914400" y="5484607"/>
            <a:ext cx="8001000" cy="777240"/>
          </a:xfr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lIns="292608" tIns="91440" rIns="274320" bIns="91440" rtlCol="0" anchor="ctr" anchorCtr="0">
            <a:normAutofit/>
          </a:bodyPr>
          <a:lstStyle>
            <a:lvl1pPr marL="0" indent="0" algn="l" defTabSz="914400" rtl="0" eaLnBrk="1" latinLnBrk="0" hangingPunct="1">
              <a:spcBef>
                <a:spcPts val="300"/>
              </a:spcBef>
              <a:buClr>
                <a:schemeClr val="accent1"/>
              </a:buClr>
              <a:buFont typeface="Wingdings 2" pitchFamily="18" charset="2"/>
              <a:buNone/>
              <a:defRPr sz="1800" kern="1200">
                <a:solidFill>
                  <a:schemeClr val="tx1">
                    <a:lumMod val="65000"/>
                    <a:lumOff val="35000"/>
                  </a:schemeClr>
                </a:solidFill>
                <a:latin typeface="+mn-lt"/>
                <a:ea typeface="+mn-ea"/>
                <a:cs typeface="+mn-cs"/>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FAA508-F0CD-46EA-95FB-26B559A0B5D9}" type="datetimeFigureOut">
              <a:rPr kumimoji="0" lang="en-US" sz="1000" b="0" i="0" u="none" strike="noStrike" kern="1200" cap="none" spc="0" normalizeH="0" baseline="0" noProof="0" smtClean="0">
                <a:ln>
                  <a:noFill/>
                </a:ln>
                <a:solidFill>
                  <a:prstClr val="black">
                    <a:lumMod val="65000"/>
                    <a:lumOff val="35000"/>
                  </a:prstClr>
                </a:solidFill>
                <a:effectLst/>
                <a:uLnTx/>
                <a:uFillTx/>
                <a:latin typeface="Century Gothic"/>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12/13/2018</a:t>
            </a:fld>
            <a:endParaRPr kumimoji="0" lang="en-US" sz="1000" b="0" i="0" u="none" strike="noStrike" kern="1200" cap="none" spc="0" normalizeH="0" baseline="0" noProof="0">
              <a:ln>
                <a:noFill/>
              </a:ln>
              <a:solidFill>
                <a:prstClr val="black">
                  <a:lumMod val="65000"/>
                  <a:lumOff val="35000"/>
                </a:prstClr>
              </a:solidFill>
              <a:effectLst/>
              <a:uLnTx/>
              <a:uFillTx/>
              <a:latin typeface="Century Gothic"/>
              <a:ea typeface="+mn-ea"/>
              <a:cs typeface="+mn-cs"/>
            </a:endParaRPr>
          </a:p>
        </p:txBody>
      </p:sp>
      <p:sp>
        <p:nvSpPr>
          <p:cNvPr id="5" name="Footer Placeholder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black">
                  <a:lumMod val="65000"/>
                  <a:lumOff val="35000"/>
                </a:prstClr>
              </a:solidFill>
              <a:effectLst/>
              <a:uLnTx/>
              <a:uFillTx/>
              <a:latin typeface="Century Gothic"/>
              <a:ea typeface="+mn-ea"/>
              <a:cs typeface="+mn-cs"/>
            </a:endParaRPr>
          </a:p>
        </p:txBody>
      </p:sp>
      <p:sp>
        <p:nvSpPr>
          <p:cNvPr id="6" name="Slide Number Placeholder 5"/>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4A822907-8A9D-4F6B-98F6-913902AD56B5}" type="slidenum">
              <a:rPr kumimoji="0" lang="en-US" sz="800" b="0" i="0" u="none" strike="noStrike" kern="1200" cap="none" spc="0" normalizeH="0" baseline="0" noProof="0" smtClean="0">
                <a:ln>
                  <a:noFill/>
                </a:ln>
                <a:solidFill>
                  <a:prstClr val="black">
                    <a:lumMod val="65000"/>
                    <a:lumOff val="35000"/>
                  </a:prstClr>
                </a:solidFill>
                <a:effectLst/>
                <a:uLnTx/>
                <a:uFillTx/>
                <a:latin typeface="Century Gothic"/>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prstClr val="black">
                  <a:lumMod val="65000"/>
                  <a:lumOff val="35000"/>
                </a:prstClr>
              </a:solidFill>
              <a:effectLst/>
              <a:uLnTx/>
              <a:uFillTx/>
              <a:latin typeface="Century Gothic"/>
              <a:ea typeface="+mn-ea"/>
              <a:cs typeface="+mn-cs"/>
            </a:endParaRPr>
          </a:p>
        </p:txBody>
      </p:sp>
    </p:spTree>
    <p:extLst>
      <p:ext uri="{BB962C8B-B14F-4D97-AF65-F5344CB8AC3E}">
        <p14:creationId xmlns:p14="http://schemas.microsoft.com/office/powerpoint/2010/main" val="964245586"/>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117600" y="2595563"/>
            <a:ext cx="3566160" cy="3681412"/>
          </a:xfrm>
        </p:spPr>
        <p:txBody>
          <a:bodyPr>
            <a:normAutofit/>
          </a:bodyPr>
          <a:lstStyle>
            <a:lvl1pPr>
              <a:defRPr sz="1800"/>
            </a:lvl1pPr>
            <a:lvl2pPr>
              <a:defRPr sz="1800"/>
            </a:lvl2pPr>
            <a:lvl3pPr>
              <a:defRPr sz="1800"/>
            </a:lvl3pPr>
            <a:lvl4pPr>
              <a:defRPr sz="1800"/>
            </a:lvl4pPr>
            <a:lvl5pPr>
              <a:defRPr sz="1800"/>
            </a:lvl5pPr>
            <a:lvl6pPr marL="2055813" indent="-344488">
              <a:defRPr sz="1800"/>
            </a:lvl6pPr>
            <a:lvl7pPr marL="2055813" indent="-344488">
              <a:defRPr sz="1800"/>
            </a:lvl7pPr>
            <a:lvl8pPr marL="2055813" indent="-344488">
              <a:defRPr sz="1800"/>
            </a:lvl8pPr>
            <a:lvl9pPr marL="2055813" indent="-344488">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endParaRPr dirty="0"/>
          </a:p>
        </p:txBody>
      </p:sp>
      <p:sp>
        <p:nvSpPr>
          <p:cNvPr id="4" name="Content Placeholder 3"/>
          <p:cNvSpPr>
            <a:spLocks noGrp="1"/>
          </p:cNvSpPr>
          <p:nvPr>
            <p:ph sz="half" idx="2"/>
          </p:nvPr>
        </p:nvSpPr>
        <p:spPr>
          <a:xfrm>
            <a:off x="5147534" y="2595563"/>
            <a:ext cx="3566160" cy="3681412"/>
          </a:xfrm>
        </p:spPr>
        <p:txBody>
          <a:bodyPr>
            <a:normAutofit/>
          </a:bodyPr>
          <a:lstStyle>
            <a:lvl1pPr>
              <a:defRPr sz="1800"/>
            </a:lvl1pPr>
            <a:lvl2pPr>
              <a:defRPr sz="1800"/>
            </a:lvl2pPr>
            <a:lvl3pPr>
              <a:defRPr sz="1800"/>
            </a:lvl3pPr>
            <a:lvl4pPr>
              <a:defRPr sz="1800"/>
            </a:lvl4pPr>
            <a:lvl5pPr>
              <a:defRPr sz="1800"/>
            </a:lvl5pPr>
            <a:lvl6pPr marL="2055813" indent="-344488">
              <a:defRPr sz="1800"/>
            </a:lvl6pPr>
            <a:lvl7pPr marL="2055813" indent="-344488">
              <a:defRPr sz="1800"/>
            </a:lvl7pPr>
            <a:lvl8pPr marL="2055813" indent="-344488">
              <a:defRPr sz="1800"/>
            </a:lvl8pPr>
            <a:lvl9pPr marL="2055813" indent="-344488">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endParaRPr dirty="0"/>
          </a:p>
        </p:txBody>
      </p:sp>
      <p:sp>
        <p:nvSpPr>
          <p:cNvPr id="5" name="Date Placeholder 4"/>
          <p:cNvSpPr>
            <a:spLocks noGrp="1"/>
          </p:cNvSpPr>
          <p:nvPr>
            <p:ph type="dt" sz="half" idx="10"/>
          </p:nvPr>
        </p:nvSpPr>
        <p:spPr>
          <a:xfrm>
            <a:off x="6580094" y="188259"/>
            <a:ext cx="21336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FAA508-F0CD-46EA-95FB-26B559A0B5D9}" type="datetimeFigureOut">
              <a:rPr kumimoji="0" lang="en-US" sz="1000" b="0" i="0" u="none" strike="noStrike" kern="1200" cap="none" spc="0" normalizeH="0" baseline="0" noProof="0" smtClean="0">
                <a:ln>
                  <a:noFill/>
                </a:ln>
                <a:solidFill>
                  <a:prstClr val="black">
                    <a:lumMod val="65000"/>
                    <a:lumOff val="35000"/>
                  </a:prstClr>
                </a:solidFill>
                <a:effectLst/>
                <a:uLnTx/>
                <a:uFillTx/>
                <a:latin typeface="Century Gothic"/>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12/13/2018</a:t>
            </a:fld>
            <a:endParaRPr kumimoji="0" lang="en-US" sz="1000" b="0" i="0" u="none" strike="noStrike" kern="1200" cap="none" spc="0" normalizeH="0" baseline="0" noProof="0">
              <a:ln>
                <a:noFill/>
              </a:ln>
              <a:solidFill>
                <a:prstClr val="black">
                  <a:lumMod val="65000"/>
                  <a:lumOff val="35000"/>
                </a:prstClr>
              </a:solidFill>
              <a:effectLst/>
              <a:uLnTx/>
              <a:uFillTx/>
              <a:latin typeface="Century Gothic"/>
              <a:ea typeface="+mn-ea"/>
              <a:cs typeface="+mn-cs"/>
            </a:endParaRPr>
          </a:p>
        </p:txBody>
      </p:sp>
      <p:sp>
        <p:nvSpPr>
          <p:cNvPr id="6" name="Footer Placeholder 5"/>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black">
                  <a:lumMod val="65000"/>
                  <a:lumOff val="35000"/>
                </a:prstClr>
              </a:solidFill>
              <a:effectLst/>
              <a:uLnTx/>
              <a:uFillTx/>
              <a:latin typeface="Century Gothic"/>
              <a:ea typeface="+mn-ea"/>
              <a:cs typeface="+mn-cs"/>
            </a:endParaRPr>
          </a:p>
        </p:txBody>
      </p:sp>
      <p:sp>
        <p:nvSpPr>
          <p:cNvPr id="7" name="Slide Number Placeholder 6"/>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4A822907-8A9D-4F6B-98F6-913902AD56B5}" type="slidenum">
              <a:rPr kumimoji="0" lang="en-US" sz="800" b="0" i="0" u="none" strike="noStrike" kern="1200" cap="none" spc="0" normalizeH="0" baseline="0" noProof="0" smtClean="0">
                <a:ln>
                  <a:noFill/>
                </a:ln>
                <a:solidFill>
                  <a:prstClr val="black">
                    <a:lumMod val="65000"/>
                    <a:lumOff val="35000"/>
                  </a:prstClr>
                </a:solidFill>
                <a:effectLst/>
                <a:uLnTx/>
                <a:uFillTx/>
                <a:latin typeface="Century Gothic"/>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prstClr val="black">
                  <a:lumMod val="65000"/>
                  <a:lumOff val="35000"/>
                </a:prstClr>
              </a:solidFill>
              <a:effectLst/>
              <a:uLnTx/>
              <a:uFillTx/>
              <a:latin typeface="Century Gothic"/>
              <a:ea typeface="+mn-ea"/>
              <a:cs typeface="+mn-cs"/>
            </a:endParaRPr>
          </a:p>
        </p:txBody>
      </p:sp>
    </p:spTree>
    <p:extLst>
      <p:ext uri="{BB962C8B-B14F-4D97-AF65-F5344CB8AC3E}">
        <p14:creationId xmlns:p14="http://schemas.microsoft.com/office/powerpoint/2010/main" val="4227629501"/>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a:p>
        </p:txBody>
      </p:sp>
      <p:sp>
        <p:nvSpPr>
          <p:cNvPr id="3" name="Text Placeholder 2"/>
          <p:cNvSpPr>
            <a:spLocks noGrp="1"/>
          </p:cNvSpPr>
          <p:nvPr>
            <p:ph type="body" idx="1"/>
          </p:nvPr>
        </p:nvSpPr>
        <p:spPr>
          <a:xfrm>
            <a:off x="1120588" y="2017713"/>
            <a:ext cx="3566160" cy="877887"/>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20588" y="3065929"/>
            <a:ext cx="3566160" cy="3211046"/>
          </a:xfrm>
        </p:spPr>
        <p:txBody>
          <a:bodyPr>
            <a:normAutofit/>
          </a:bodyPr>
          <a:lstStyle>
            <a:lvl1pPr>
              <a:defRPr sz="1800"/>
            </a:lvl1pPr>
            <a:lvl2pPr>
              <a:defRPr sz="1800"/>
            </a:lvl2pPr>
            <a:lvl3pPr>
              <a:defRPr sz="1800"/>
            </a:lvl3pPr>
            <a:lvl4pPr>
              <a:defRPr sz="1800"/>
            </a:lvl4pPr>
            <a:lvl5pPr>
              <a:defRPr sz="1800"/>
            </a:lvl5pPr>
            <a:lvl6pPr marL="2055813" indent="-344488">
              <a:defRPr sz="1600"/>
            </a:lvl6pPr>
            <a:lvl7pPr marL="2055813" indent="-344488">
              <a:defRPr sz="1600"/>
            </a:lvl7pPr>
            <a:lvl8pPr marL="2055813" indent="-344488">
              <a:defRPr sz="1600"/>
            </a:lvl8pPr>
            <a:lvl9pPr marL="2055813" indent="-344488">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endParaRPr dirty="0"/>
          </a:p>
        </p:txBody>
      </p:sp>
      <p:sp>
        <p:nvSpPr>
          <p:cNvPr id="5" name="Text Placeholder 4"/>
          <p:cNvSpPr>
            <a:spLocks noGrp="1"/>
          </p:cNvSpPr>
          <p:nvPr>
            <p:ph type="body" sz="quarter" idx="3"/>
          </p:nvPr>
        </p:nvSpPr>
        <p:spPr>
          <a:xfrm>
            <a:off x="5147534" y="2017713"/>
            <a:ext cx="3566160" cy="877887"/>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147534" y="3065929"/>
            <a:ext cx="3566160" cy="3211046"/>
          </a:xfrm>
        </p:spPr>
        <p:txBody>
          <a:bodyPr>
            <a:normAutofit/>
          </a:bodyPr>
          <a:lstStyle>
            <a:lvl1pPr>
              <a:defRPr sz="1800"/>
            </a:lvl1pPr>
            <a:lvl2pPr>
              <a:defRPr sz="1800"/>
            </a:lvl2pPr>
            <a:lvl3pPr>
              <a:defRPr sz="1800"/>
            </a:lvl3pPr>
            <a:lvl4pPr>
              <a:defRPr sz="1800"/>
            </a:lvl4pPr>
            <a:lvl5pPr>
              <a:defRPr sz="1800"/>
            </a:lvl5pPr>
            <a:lvl6pPr marL="2055813" indent="-344488">
              <a:defRPr sz="1600"/>
            </a:lvl6pPr>
            <a:lvl7pPr marL="2055813" indent="-344488">
              <a:defRPr sz="1600"/>
            </a:lvl7pPr>
            <a:lvl8pPr marL="2055813" indent="-344488">
              <a:defRPr sz="1600"/>
            </a:lvl8pPr>
            <a:lvl9pPr marL="2055813" indent="-344488">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endParaRPr dirty="0"/>
          </a:p>
        </p:txBody>
      </p:sp>
      <p:sp>
        <p:nvSpPr>
          <p:cNvPr id="7" name="Date Placeholder 6"/>
          <p:cNvSpPr>
            <a:spLocks noGrp="1"/>
          </p:cNvSpPr>
          <p:nvPr>
            <p:ph type="dt" sz="half" idx="10"/>
          </p:nvPr>
        </p:nvSpPr>
        <p:spPr>
          <a:xfrm>
            <a:off x="6580094" y="188259"/>
            <a:ext cx="21336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FAA508-F0CD-46EA-95FB-26B559A0B5D9}" type="datetimeFigureOut">
              <a:rPr kumimoji="0" lang="en-US" sz="1000" b="0" i="0" u="none" strike="noStrike" kern="1200" cap="none" spc="0" normalizeH="0" baseline="0" noProof="0" smtClean="0">
                <a:ln>
                  <a:noFill/>
                </a:ln>
                <a:solidFill>
                  <a:prstClr val="black">
                    <a:lumMod val="65000"/>
                    <a:lumOff val="35000"/>
                  </a:prstClr>
                </a:solidFill>
                <a:effectLst/>
                <a:uLnTx/>
                <a:uFillTx/>
                <a:latin typeface="Century Gothic"/>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12/13/2018</a:t>
            </a:fld>
            <a:endParaRPr kumimoji="0" lang="en-US" sz="1000" b="0" i="0" u="none" strike="noStrike" kern="1200" cap="none" spc="0" normalizeH="0" baseline="0" noProof="0">
              <a:ln>
                <a:noFill/>
              </a:ln>
              <a:solidFill>
                <a:prstClr val="black">
                  <a:lumMod val="65000"/>
                  <a:lumOff val="35000"/>
                </a:prstClr>
              </a:solidFill>
              <a:effectLst/>
              <a:uLnTx/>
              <a:uFillTx/>
              <a:latin typeface="Century Gothic"/>
              <a:ea typeface="+mn-ea"/>
              <a:cs typeface="+mn-cs"/>
            </a:endParaRPr>
          </a:p>
        </p:txBody>
      </p:sp>
      <p:sp>
        <p:nvSpPr>
          <p:cNvPr id="8" name="Footer Placeholder 7"/>
          <p:cNvSpPr>
            <a:spLocks noGrp="1"/>
          </p:cNvSpPr>
          <p:nvPr>
            <p:ph type="ftr" sz="quarter" idx="11"/>
          </p:nvPr>
        </p:nvSpPr>
        <p:spPr>
          <a:xfrm>
            <a:off x="1120588" y="188259"/>
            <a:ext cx="28956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black">
                  <a:lumMod val="65000"/>
                  <a:lumOff val="35000"/>
                </a:prstClr>
              </a:solidFill>
              <a:effectLst/>
              <a:uLnTx/>
              <a:uFillTx/>
              <a:latin typeface="Century Gothic"/>
              <a:ea typeface="+mn-ea"/>
              <a:cs typeface="+mn-cs"/>
            </a:endParaRPr>
          </a:p>
        </p:txBody>
      </p:sp>
      <p:sp>
        <p:nvSpPr>
          <p:cNvPr id="9" name="Slide Number Placeholder 8"/>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4A822907-8A9D-4F6B-98F6-913902AD56B5}" type="slidenum">
              <a:rPr kumimoji="0" lang="en-US" sz="800" b="0" i="0" u="none" strike="noStrike" kern="1200" cap="none" spc="0" normalizeH="0" baseline="0" noProof="0" smtClean="0">
                <a:ln>
                  <a:noFill/>
                </a:ln>
                <a:solidFill>
                  <a:prstClr val="black">
                    <a:lumMod val="65000"/>
                    <a:lumOff val="35000"/>
                  </a:prstClr>
                </a:solidFill>
                <a:effectLst/>
                <a:uLnTx/>
                <a:uFillTx/>
                <a:latin typeface="Century Gothic"/>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prstClr val="black">
                  <a:lumMod val="65000"/>
                  <a:lumOff val="35000"/>
                </a:prstClr>
              </a:solidFill>
              <a:effectLst/>
              <a:uLnTx/>
              <a:uFillTx/>
              <a:latin typeface="Century Gothic"/>
              <a:ea typeface="+mn-ea"/>
              <a:cs typeface="+mn-cs"/>
            </a:endParaRPr>
          </a:p>
        </p:txBody>
      </p:sp>
      <p:cxnSp>
        <p:nvCxnSpPr>
          <p:cNvPr id="11" name="Straight Connector 10"/>
          <p:cNvCxnSpPr/>
          <p:nvPr/>
        </p:nvCxnSpPr>
        <p:spPr>
          <a:xfrm>
            <a:off x="1212028" y="2904565"/>
            <a:ext cx="3383280" cy="1588"/>
          </a:xfrm>
          <a:prstGeom prst="line">
            <a:avLst/>
          </a:prstGeom>
          <a:ln w="3810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5238974" y="2904565"/>
            <a:ext cx="3383280" cy="1588"/>
          </a:xfrm>
          <a:prstGeom prst="line">
            <a:avLst/>
          </a:prstGeom>
          <a:ln w="3810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1212028" y="2904565"/>
            <a:ext cx="3383280" cy="1588"/>
          </a:xfrm>
          <a:prstGeom prst="line">
            <a:avLst/>
          </a:prstGeom>
          <a:ln w="3810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5238974" y="2904565"/>
            <a:ext cx="3383280" cy="1588"/>
          </a:xfrm>
          <a:prstGeom prst="line">
            <a:avLst/>
          </a:prstGeom>
          <a:ln w="3810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1212028" y="2904565"/>
            <a:ext cx="3383280" cy="1588"/>
          </a:xfrm>
          <a:prstGeom prst="line">
            <a:avLst/>
          </a:prstGeom>
          <a:ln w="3810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5238974" y="2904565"/>
            <a:ext cx="3383280" cy="1588"/>
          </a:xfrm>
          <a:prstGeom prst="line">
            <a:avLst/>
          </a:prstGeom>
          <a:ln w="3810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46162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83AA8437-DF20-408E-9EC8-9AD0F83404AE}" type="slidenum">
              <a:rPr lang="en-US"/>
              <a:pPr/>
              <a:t>‹#›</a:t>
            </a:fld>
            <a:endParaRPr lang="en-US"/>
          </a:p>
        </p:txBody>
      </p:sp>
    </p:spTree>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Date Placeholder 2"/>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FAA508-F0CD-46EA-95FB-26B559A0B5D9}" type="datetimeFigureOut">
              <a:rPr kumimoji="0" lang="en-US" sz="1000" b="0" i="0" u="none" strike="noStrike" kern="1200" cap="none" spc="0" normalizeH="0" baseline="0" noProof="0" smtClean="0">
                <a:ln>
                  <a:noFill/>
                </a:ln>
                <a:solidFill>
                  <a:prstClr val="black">
                    <a:lumMod val="65000"/>
                    <a:lumOff val="35000"/>
                  </a:prstClr>
                </a:solidFill>
                <a:effectLst/>
                <a:uLnTx/>
                <a:uFillTx/>
                <a:latin typeface="Century Gothic"/>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12/13/2018</a:t>
            </a:fld>
            <a:endParaRPr kumimoji="0" lang="en-US" sz="1000" b="0" i="0" u="none" strike="noStrike" kern="1200" cap="none" spc="0" normalizeH="0" baseline="0" noProof="0">
              <a:ln>
                <a:noFill/>
              </a:ln>
              <a:solidFill>
                <a:prstClr val="black">
                  <a:lumMod val="65000"/>
                  <a:lumOff val="35000"/>
                </a:prstClr>
              </a:solidFill>
              <a:effectLst/>
              <a:uLnTx/>
              <a:uFillTx/>
              <a:latin typeface="Century Gothic"/>
              <a:ea typeface="+mn-ea"/>
              <a:cs typeface="+mn-cs"/>
            </a:endParaRPr>
          </a:p>
        </p:txBody>
      </p:sp>
      <p:sp>
        <p:nvSpPr>
          <p:cNvPr id="4" name="Footer Placeholder 3"/>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black">
                  <a:lumMod val="65000"/>
                  <a:lumOff val="35000"/>
                </a:prstClr>
              </a:solidFill>
              <a:effectLst/>
              <a:uLnTx/>
              <a:uFillTx/>
              <a:latin typeface="Century Gothic"/>
              <a:ea typeface="+mn-ea"/>
              <a:cs typeface="+mn-cs"/>
            </a:endParaRPr>
          </a:p>
        </p:txBody>
      </p:sp>
      <p:sp>
        <p:nvSpPr>
          <p:cNvPr id="5" name="Slide Number Placeholder 4"/>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4A822907-8A9D-4F6B-98F6-913902AD56B5}" type="slidenum">
              <a:rPr kumimoji="0" lang="en-US" sz="800" b="0" i="0" u="none" strike="noStrike" kern="1200" cap="none" spc="0" normalizeH="0" baseline="0" noProof="0" smtClean="0">
                <a:ln>
                  <a:noFill/>
                </a:ln>
                <a:solidFill>
                  <a:prstClr val="black">
                    <a:lumMod val="65000"/>
                    <a:lumOff val="35000"/>
                  </a:prstClr>
                </a:solidFill>
                <a:effectLst/>
                <a:uLnTx/>
                <a:uFillTx/>
                <a:latin typeface="Century Gothic"/>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prstClr val="black">
                  <a:lumMod val="65000"/>
                  <a:lumOff val="35000"/>
                </a:prstClr>
              </a:solidFill>
              <a:effectLst/>
              <a:uLnTx/>
              <a:uFillTx/>
              <a:latin typeface="Century Gothic"/>
              <a:ea typeface="+mn-ea"/>
              <a:cs typeface="+mn-cs"/>
            </a:endParaRPr>
          </a:p>
        </p:txBody>
      </p:sp>
    </p:spTree>
    <p:extLst>
      <p:ext uri="{BB962C8B-B14F-4D97-AF65-F5344CB8AC3E}">
        <p14:creationId xmlns:p14="http://schemas.microsoft.com/office/powerpoint/2010/main" val="1415050481"/>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FAA508-F0CD-46EA-95FB-26B559A0B5D9}" type="datetimeFigureOut">
              <a:rPr kumimoji="0" lang="en-US" sz="1000" b="0" i="0" u="none" strike="noStrike" kern="1200" cap="none" spc="0" normalizeH="0" baseline="0" noProof="0" smtClean="0">
                <a:ln>
                  <a:noFill/>
                </a:ln>
                <a:solidFill>
                  <a:prstClr val="black">
                    <a:lumMod val="65000"/>
                    <a:lumOff val="35000"/>
                  </a:prstClr>
                </a:solidFill>
                <a:effectLst/>
                <a:uLnTx/>
                <a:uFillTx/>
                <a:latin typeface="Century Gothic"/>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12/13/2018</a:t>
            </a:fld>
            <a:endParaRPr kumimoji="0" lang="en-US" sz="1000" b="0" i="0" u="none" strike="noStrike" kern="1200" cap="none" spc="0" normalizeH="0" baseline="0" noProof="0">
              <a:ln>
                <a:noFill/>
              </a:ln>
              <a:solidFill>
                <a:prstClr val="black">
                  <a:lumMod val="65000"/>
                  <a:lumOff val="35000"/>
                </a:prstClr>
              </a:solidFill>
              <a:effectLst/>
              <a:uLnTx/>
              <a:uFillTx/>
              <a:latin typeface="Century Gothic"/>
              <a:ea typeface="+mn-ea"/>
              <a:cs typeface="+mn-cs"/>
            </a:endParaRPr>
          </a:p>
        </p:txBody>
      </p:sp>
      <p:sp>
        <p:nvSpPr>
          <p:cNvPr id="3" name="Footer Placeholder 2"/>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black">
                  <a:lumMod val="65000"/>
                  <a:lumOff val="35000"/>
                </a:prstClr>
              </a:solidFill>
              <a:effectLst/>
              <a:uLnTx/>
              <a:uFillTx/>
              <a:latin typeface="Century Gothic"/>
              <a:ea typeface="+mn-ea"/>
              <a:cs typeface="+mn-cs"/>
            </a:endParaRPr>
          </a:p>
        </p:txBody>
      </p:sp>
      <p:sp>
        <p:nvSpPr>
          <p:cNvPr id="4" name="Slide Number Placeholder 3"/>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4A822907-8A9D-4F6B-98F6-913902AD56B5}" type="slidenum">
              <a:rPr kumimoji="0" lang="en-US" sz="800" b="0" i="0" u="none" strike="noStrike" kern="1200" cap="none" spc="0" normalizeH="0" baseline="0" noProof="0" smtClean="0">
                <a:ln>
                  <a:noFill/>
                </a:ln>
                <a:solidFill>
                  <a:prstClr val="black">
                    <a:lumMod val="65000"/>
                    <a:lumOff val="35000"/>
                  </a:prstClr>
                </a:solidFill>
                <a:effectLst/>
                <a:uLnTx/>
                <a:uFillTx/>
                <a:latin typeface="Century Gothic"/>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prstClr val="black">
                  <a:lumMod val="65000"/>
                  <a:lumOff val="35000"/>
                </a:prstClr>
              </a:solidFill>
              <a:effectLst/>
              <a:uLnTx/>
              <a:uFillTx/>
              <a:latin typeface="Century Gothic"/>
              <a:ea typeface="+mn-ea"/>
              <a:cs typeface="+mn-cs"/>
            </a:endParaRPr>
          </a:p>
        </p:txBody>
      </p:sp>
    </p:spTree>
    <p:extLst>
      <p:ext uri="{BB962C8B-B14F-4D97-AF65-F5344CB8AC3E}">
        <p14:creationId xmlns:p14="http://schemas.microsoft.com/office/powerpoint/2010/main" val="2892881908"/>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0" y="1124712"/>
            <a:ext cx="8915400" cy="914400"/>
          </a:xfrm>
          <a:solidFill>
            <a:schemeClr val="tx2"/>
          </a:solidFill>
        </p:spPr>
        <p:txBody>
          <a:bodyPr vert="horz" lIns="1188720" tIns="45720" rIns="274320" bIns="45720" rtlCol="0" anchor="ctr">
            <a:normAutofit/>
          </a:bodyPr>
          <a:lstStyle>
            <a:lvl1pPr marL="0" indent="0" algn="l" defTabSz="914400" rtl="0" eaLnBrk="1" latinLnBrk="0" hangingPunct="1">
              <a:spcBef>
                <a:spcPct val="0"/>
              </a:spcBef>
              <a:buNone/>
              <a:defRPr sz="3600" kern="1200">
                <a:solidFill>
                  <a:schemeClr val="bg1"/>
                </a:solidFill>
                <a:latin typeface="+mj-lt"/>
                <a:ea typeface="+mj-ea"/>
                <a:cs typeface="+mj-cs"/>
              </a:defRPr>
            </a:lvl1pPr>
          </a:lstStyle>
          <a:p>
            <a:r>
              <a:rPr lang="en-US"/>
              <a:t>Click to edit Master title style</a:t>
            </a:r>
            <a:endParaRPr/>
          </a:p>
        </p:txBody>
      </p:sp>
      <p:sp>
        <p:nvSpPr>
          <p:cNvPr id="3" name="Content Placeholder 2"/>
          <p:cNvSpPr>
            <a:spLocks noGrp="1"/>
          </p:cNvSpPr>
          <p:nvPr>
            <p:ph idx="1"/>
          </p:nvPr>
        </p:nvSpPr>
        <p:spPr>
          <a:xfrm>
            <a:off x="5147534" y="2590800"/>
            <a:ext cx="3566160" cy="3686175"/>
          </a:xfrm>
        </p:spPr>
        <p:txBody>
          <a:bodyPr/>
          <a:lstStyle>
            <a:lvl1pPr>
              <a:defRPr sz="1800"/>
            </a:lvl1pPr>
            <a:lvl2pPr>
              <a:defRPr sz="1800"/>
            </a:lvl2pPr>
            <a:lvl3pPr>
              <a:defRPr sz="1800"/>
            </a:lvl3pPr>
            <a:lvl4pPr>
              <a:defRPr sz="1800"/>
            </a:lvl4pPr>
            <a:lvl5pPr>
              <a:defRPr sz="1800"/>
            </a:lvl5pPr>
            <a:lvl6pPr marL="2055813" indent="-344488">
              <a:defRPr sz="2000"/>
            </a:lvl6pPr>
            <a:lvl7pPr marL="2055813" indent="-344488">
              <a:defRPr sz="2000"/>
            </a:lvl7pPr>
            <a:lvl8pPr marL="2055813" indent="-344488">
              <a:defRPr sz="2000"/>
            </a:lvl8pPr>
            <a:lvl9pPr marL="2055813" indent="-344488">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endParaRPr dirty="0"/>
          </a:p>
        </p:txBody>
      </p:sp>
      <p:sp>
        <p:nvSpPr>
          <p:cNvPr id="4" name="Text Placeholder 3"/>
          <p:cNvSpPr>
            <a:spLocks noGrp="1"/>
          </p:cNvSpPr>
          <p:nvPr>
            <p:ph type="body" sz="half" idx="2"/>
          </p:nvPr>
        </p:nvSpPr>
        <p:spPr>
          <a:xfrm>
            <a:off x="900952" y="2039111"/>
            <a:ext cx="3566160" cy="4224528"/>
          </a:xfr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lIns="292608" tIns="274320" rIns="274320" bIns="274320" rtlCol="0" anchor="t" anchorCtr="0">
            <a:normAutofit/>
          </a:bodyPr>
          <a:lstStyle>
            <a:lvl1pPr marL="0" indent="0" algn="l" defTabSz="914400" rtl="0" eaLnBrk="1" latinLnBrk="0" hangingPunct="1">
              <a:spcBef>
                <a:spcPts val="2000"/>
              </a:spcBef>
              <a:buClr>
                <a:schemeClr val="accent1"/>
              </a:buClr>
              <a:buFont typeface="Wingdings 2" pitchFamily="18" charset="2"/>
              <a:buNone/>
              <a:defRPr sz="1800" kern="1200">
                <a:solidFill>
                  <a:schemeClr val="tx1">
                    <a:lumMod val="65000"/>
                    <a:lumOff val="35000"/>
                  </a:schemeClr>
                </a:solidFill>
                <a:latin typeface="+mn-lt"/>
                <a:ea typeface="+mn-ea"/>
                <a:cs typeface="+mn-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a:xfrm>
            <a:off x="6580094" y="188259"/>
            <a:ext cx="21336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FAA508-F0CD-46EA-95FB-26B559A0B5D9}" type="datetimeFigureOut">
              <a:rPr kumimoji="0" lang="en-US" sz="1000" b="0" i="0" u="none" strike="noStrike" kern="1200" cap="none" spc="0" normalizeH="0" baseline="0" noProof="0" smtClean="0">
                <a:ln>
                  <a:noFill/>
                </a:ln>
                <a:solidFill>
                  <a:prstClr val="black">
                    <a:lumMod val="65000"/>
                    <a:lumOff val="35000"/>
                  </a:prstClr>
                </a:solidFill>
                <a:effectLst/>
                <a:uLnTx/>
                <a:uFillTx/>
                <a:latin typeface="Century Gothic"/>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12/13/2018</a:t>
            </a:fld>
            <a:endParaRPr kumimoji="0" lang="en-US" sz="1000" b="0" i="0" u="none" strike="noStrike" kern="1200" cap="none" spc="0" normalizeH="0" baseline="0" noProof="0">
              <a:ln>
                <a:noFill/>
              </a:ln>
              <a:solidFill>
                <a:prstClr val="black">
                  <a:lumMod val="65000"/>
                  <a:lumOff val="35000"/>
                </a:prstClr>
              </a:solidFill>
              <a:effectLst/>
              <a:uLnTx/>
              <a:uFillTx/>
              <a:latin typeface="Century Gothic"/>
              <a:ea typeface="+mn-ea"/>
              <a:cs typeface="+mn-cs"/>
            </a:endParaRPr>
          </a:p>
        </p:txBody>
      </p:sp>
      <p:sp>
        <p:nvSpPr>
          <p:cNvPr id="6" name="Footer Placeholder 5"/>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black">
                  <a:lumMod val="65000"/>
                  <a:lumOff val="35000"/>
                </a:prstClr>
              </a:solidFill>
              <a:effectLst/>
              <a:uLnTx/>
              <a:uFillTx/>
              <a:latin typeface="Century Gothic"/>
              <a:ea typeface="+mn-ea"/>
              <a:cs typeface="+mn-cs"/>
            </a:endParaRPr>
          </a:p>
        </p:txBody>
      </p:sp>
      <p:sp>
        <p:nvSpPr>
          <p:cNvPr id="7" name="Slide Number Placeholder 6"/>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4A822907-8A9D-4F6B-98F6-913902AD56B5}" type="slidenum">
              <a:rPr kumimoji="0" lang="en-US" sz="800" b="0" i="0" u="none" strike="noStrike" kern="1200" cap="none" spc="0" normalizeH="0" baseline="0" noProof="0" smtClean="0">
                <a:ln>
                  <a:noFill/>
                </a:ln>
                <a:solidFill>
                  <a:prstClr val="black">
                    <a:lumMod val="65000"/>
                    <a:lumOff val="35000"/>
                  </a:prstClr>
                </a:solidFill>
                <a:effectLst/>
                <a:uLnTx/>
                <a:uFillTx/>
                <a:latin typeface="Century Gothic"/>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prstClr val="black">
                  <a:lumMod val="65000"/>
                  <a:lumOff val="35000"/>
                </a:prstClr>
              </a:solidFill>
              <a:effectLst/>
              <a:uLnTx/>
              <a:uFillTx/>
              <a:latin typeface="Century Gothic"/>
              <a:ea typeface="+mn-ea"/>
              <a:cs typeface="+mn-cs"/>
            </a:endParaRPr>
          </a:p>
        </p:txBody>
      </p:sp>
    </p:spTree>
    <p:extLst>
      <p:ext uri="{BB962C8B-B14F-4D97-AF65-F5344CB8AC3E}">
        <p14:creationId xmlns:p14="http://schemas.microsoft.com/office/powerpoint/2010/main" val="2850225535"/>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0" y="1124712"/>
            <a:ext cx="8915400" cy="914400"/>
          </a:xfrm>
          <a:solidFill>
            <a:schemeClr val="tx2"/>
          </a:solidFill>
        </p:spPr>
        <p:txBody>
          <a:bodyPr vert="horz" lIns="1188720" tIns="45720" rIns="274320" bIns="45720" rtlCol="0" anchor="ctr">
            <a:normAutofit/>
          </a:bodyPr>
          <a:lstStyle>
            <a:lvl1pPr marL="0" indent="0" algn="l" defTabSz="914400" rtl="0" eaLnBrk="1" latinLnBrk="0" hangingPunct="1">
              <a:spcBef>
                <a:spcPct val="0"/>
              </a:spcBef>
              <a:buNone/>
              <a:defRPr sz="3600" kern="1200">
                <a:solidFill>
                  <a:schemeClr val="bg1"/>
                </a:solidFill>
                <a:latin typeface="+mj-lt"/>
                <a:ea typeface="+mj-ea"/>
                <a:cs typeface="+mj-cs"/>
              </a:defRPr>
            </a:lvl1pPr>
          </a:lstStyle>
          <a:p>
            <a:r>
              <a:rPr lang="en-US"/>
              <a:t>Click to edit Master title style</a:t>
            </a:r>
            <a:endParaRPr/>
          </a:p>
        </p:txBody>
      </p:sp>
      <p:sp>
        <p:nvSpPr>
          <p:cNvPr id="3" name="Picture Placeholder 2"/>
          <p:cNvSpPr>
            <a:spLocks noGrp="1"/>
          </p:cNvSpPr>
          <p:nvPr>
            <p:ph type="pic" idx="1"/>
          </p:nvPr>
        </p:nvSpPr>
        <p:spPr>
          <a:xfrm>
            <a:off x="5487987" y="2048256"/>
            <a:ext cx="3427413" cy="4206240"/>
          </a:xfrm>
        </p:spPr>
        <p:txBody>
          <a:bodyPr>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4" name="Text Placeholder 3"/>
          <p:cNvSpPr>
            <a:spLocks noGrp="1"/>
          </p:cNvSpPr>
          <p:nvPr>
            <p:ph type="body" sz="half" idx="2"/>
          </p:nvPr>
        </p:nvSpPr>
        <p:spPr>
          <a:xfrm>
            <a:off x="914400" y="2039112"/>
            <a:ext cx="4572000" cy="4224528"/>
          </a:xfr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lIns="292608" tIns="274320" rIns="274320" bIns="274320" rtlCol="0" anchor="t" anchorCtr="0">
            <a:normAutofit/>
          </a:bodyPr>
          <a:lstStyle>
            <a:lvl1pPr marL="0" indent="0">
              <a:buNone/>
              <a:defRPr sz="1800" kern="1200">
                <a:solidFill>
                  <a:schemeClr val="tx1">
                    <a:lumMod val="65000"/>
                    <a:lumOff val="35000"/>
                  </a:schemeClr>
                </a:solidFill>
                <a:latin typeface="+mn-lt"/>
                <a:ea typeface="+mn-ea"/>
                <a:cs typeface="+mn-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lgn="l" defTabSz="914400" rtl="0" eaLnBrk="1" latinLnBrk="0" hangingPunct="1">
              <a:spcBef>
                <a:spcPts val="2000"/>
              </a:spcBef>
              <a:buClr>
                <a:schemeClr val="accent1"/>
              </a:buClr>
              <a:buFont typeface="Wingdings 2" pitchFamily="18" charset="2"/>
              <a:buNone/>
            </a:pPr>
            <a:r>
              <a:rPr lang="en-US"/>
              <a:t>Click to edit Master text styles</a:t>
            </a:r>
          </a:p>
        </p:txBody>
      </p:sp>
      <p:sp>
        <p:nvSpPr>
          <p:cNvPr id="5" name="Date Placeholder 4"/>
          <p:cNvSpPr>
            <a:spLocks noGrp="1"/>
          </p:cNvSpPr>
          <p:nvPr>
            <p:ph type="dt" sz="half" idx="10"/>
          </p:nvPr>
        </p:nvSpPr>
        <p:spPr>
          <a:xfrm>
            <a:off x="6580094" y="188259"/>
            <a:ext cx="21336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FAA508-F0CD-46EA-95FB-26B559A0B5D9}" type="datetimeFigureOut">
              <a:rPr kumimoji="0" lang="en-US" sz="1000" b="0" i="0" u="none" strike="noStrike" kern="1200" cap="none" spc="0" normalizeH="0" baseline="0" noProof="0" smtClean="0">
                <a:ln>
                  <a:noFill/>
                </a:ln>
                <a:solidFill>
                  <a:prstClr val="black">
                    <a:lumMod val="65000"/>
                    <a:lumOff val="35000"/>
                  </a:prstClr>
                </a:solidFill>
                <a:effectLst/>
                <a:uLnTx/>
                <a:uFillTx/>
                <a:latin typeface="Century Gothic"/>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12/13/2018</a:t>
            </a:fld>
            <a:endParaRPr kumimoji="0" lang="en-US" sz="1000" b="0" i="0" u="none" strike="noStrike" kern="1200" cap="none" spc="0" normalizeH="0" baseline="0" noProof="0">
              <a:ln>
                <a:noFill/>
              </a:ln>
              <a:solidFill>
                <a:prstClr val="black">
                  <a:lumMod val="65000"/>
                  <a:lumOff val="35000"/>
                </a:prstClr>
              </a:solidFill>
              <a:effectLst/>
              <a:uLnTx/>
              <a:uFillTx/>
              <a:latin typeface="Century Gothic"/>
              <a:ea typeface="+mn-ea"/>
              <a:cs typeface="+mn-cs"/>
            </a:endParaRPr>
          </a:p>
        </p:txBody>
      </p:sp>
      <p:sp>
        <p:nvSpPr>
          <p:cNvPr id="6" name="Footer Placeholder 5"/>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black">
                  <a:lumMod val="65000"/>
                  <a:lumOff val="35000"/>
                </a:prstClr>
              </a:solidFill>
              <a:effectLst/>
              <a:uLnTx/>
              <a:uFillTx/>
              <a:latin typeface="Century Gothic"/>
              <a:ea typeface="+mn-ea"/>
              <a:cs typeface="+mn-cs"/>
            </a:endParaRPr>
          </a:p>
        </p:txBody>
      </p:sp>
      <p:sp>
        <p:nvSpPr>
          <p:cNvPr id="7" name="Slide Number Placeholder 6"/>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4A822907-8A9D-4F6B-98F6-913902AD56B5}" type="slidenum">
              <a:rPr kumimoji="0" lang="en-US" sz="800" b="0" i="0" u="none" strike="noStrike" kern="1200" cap="none" spc="0" normalizeH="0" baseline="0" noProof="0" smtClean="0">
                <a:ln>
                  <a:noFill/>
                </a:ln>
                <a:solidFill>
                  <a:prstClr val="black">
                    <a:lumMod val="65000"/>
                    <a:lumOff val="35000"/>
                  </a:prstClr>
                </a:solidFill>
                <a:effectLst/>
                <a:uLnTx/>
                <a:uFillTx/>
                <a:latin typeface="Century Gothic"/>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prstClr val="black">
                  <a:lumMod val="65000"/>
                  <a:lumOff val="35000"/>
                </a:prstClr>
              </a:solidFill>
              <a:effectLst/>
              <a:uLnTx/>
              <a:uFillTx/>
              <a:latin typeface="Century Gothic"/>
              <a:ea typeface="+mn-ea"/>
              <a:cs typeface="+mn-cs"/>
            </a:endParaRPr>
          </a:p>
        </p:txBody>
      </p:sp>
    </p:spTree>
    <p:extLst>
      <p:ext uri="{BB962C8B-B14F-4D97-AF65-F5344CB8AC3E}">
        <p14:creationId xmlns:p14="http://schemas.microsoft.com/office/powerpoint/2010/main" val="2784941229"/>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Picture above Caption">
    <p:spTree>
      <p:nvGrpSpPr>
        <p:cNvPr id="1" name=""/>
        <p:cNvGrpSpPr/>
        <p:nvPr/>
      </p:nvGrpSpPr>
      <p:grpSpPr>
        <a:xfrm>
          <a:off x="0" y="0"/>
          <a:ext cx="0" cy="0"/>
          <a:chOff x="0" y="0"/>
          <a:chExt cx="0" cy="0"/>
        </a:xfrm>
      </p:grpSpPr>
      <p:sp>
        <p:nvSpPr>
          <p:cNvPr id="2" name="Title 1"/>
          <p:cNvSpPr>
            <a:spLocks noGrp="1"/>
          </p:cNvSpPr>
          <p:nvPr>
            <p:ph type="ctrTitle"/>
          </p:nvPr>
        </p:nvSpPr>
        <p:spPr>
          <a:xfrm>
            <a:off x="0" y="4114800"/>
            <a:ext cx="8915400" cy="877824"/>
          </a:xfrm>
        </p:spPr>
        <p:txBody>
          <a:bodyPr tIns="137160" bIns="137160" anchor="b" anchorCtr="0">
            <a:normAutofit/>
          </a:bodyPr>
          <a:lstStyle>
            <a:lvl1pPr>
              <a:defRPr sz="2400"/>
            </a:lvl1pPr>
          </a:lstStyle>
          <a:p>
            <a:r>
              <a:rPr lang="en-US"/>
              <a:t>Click to edit Master title style</a:t>
            </a:r>
            <a:endParaRPr/>
          </a:p>
        </p:txBody>
      </p:sp>
      <p:sp>
        <p:nvSpPr>
          <p:cNvPr id="3" name="Subtitle 2"/>
          <p:cNvSpPr>
            <a:spLocks noGrp="1"/>
          </p:cNvSpPr>
          <p:nvPr>
            <p:ph type="subTitle" idx="1"/>
          </p:nvPr>
        </p:nvSpPr>
        <p:spPr>
          <a:xfrm>
            <a:off x="914400" y="5002305"/>
            <a:ext cx="8001000" cy="1855695"/>
          </a:xfr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92608" tIns="137160" rIns="274320" bIns="137160" rtlCol="0" anchor="t" anchorCtr="0">
            <a:normAutofit/>
          </a:bodyPr>
          <a:lstStyle>
            <a:lvl1pPr marL="0" indent="0" algn="l" defTabSz="914400" rtl="0" eaLnBrk="1" latinLnBrk="0" hangingPunct="1">
              <a:spcBef>
                <a:spcPts val="300"/>
              </a:spcBef>
              <a:buNone/>
              <a:defRPr sz="1600" kern="1200">
                <a:solidFill>
                  <a:schemeClr val="tx1">
                    <a:lumMod val="65000"/>
                    <a:lumOff val="35000"/>
                  </a:schemeClr>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endParaRPr dirty="0"/>
          </a:p>
        </p:txBody>
      </p:sp>
      <p:sp>
        <p:nvSpPr>
          <p:cNvPr id="4" name="Date Placeholder 3"/>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FAA508-F0CD-46EA-95FB-26B559A0B5D9}" type="datetimeFigureOut">
              <a:rPr kumimoji="0" lang="en-US" sz="1000" b="0" i="0" u="none" strike="noStrike" kern="1200" cap="none" spc="0" normalizeH="0" baseline="0" noProof="0" smtClean="0">
                <a:ln>
                  <a:noFill/>
                </a:ln>
                <a:solidFill>
                  <a:prstClr val="black">
                    <a:lumMod val="65000"/>
                    <a:lumOff val="35000"/>
                  </a:prstClr>
                </a:solidFill>
                <a:effectLst/>
                <a:uLnTx/>
                <a:uFillTx/>
                <a:latin typeface="Century Gothic"/>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12/13/2018</a:t>
            </a:fld>
            <a:endParaRPr kumimoji="0" lang="en-US" sz="1000" b="0" i="0" u="none" strike="noStrike" kern="1200" cap="none" spc="0" normalizeH="0" baseline="0" noProof="0">
              <a:ln>
                <a:noFill/>
              </a:ln>
              <a:solidFill>
                <a:prstClr val="black">
                  <a:lumMod val="65000"/>
                  <a:lumOff val="35000"/>
                </a:prstClr>
              </a:solidFill>
              <a:effectLst/>
              <a:uLnTx/>
              <a:uFillTx/>
              <a:latin typeface="Century Gothic"/>
              <a:ea typeface="+mn-ea"/>
              <a:cs typeface="+mn-cs"/>
            </a:endParaRPr>
          </a:p>
        </p:txBody>
      </p:sp>
      <p:sp>
        <p:nvSpPr>
          <p:cNvPr id="5" name="Footer Placeholder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black">
                  <a:lumMod val="65000"/>
                  <a:lumOff val="35000"/>
                </a:prstClr>
              </a:solidFill>
              <a:effectLst/>
              <a:uLnTx/>
              <a:uFillTx/>
              <a:latin typeface="Century Gothic"/>
              <a:ea typeface="+mn-ea"/>
              <a:cs typeface="+mn-cs"/>
            </a:endParaRPr>
          </a:p>
        </p:txBody>
      </p:sp>
      <p:sp>
        <p:nvSpPr>
          <p:cNvPr id="9" name="Picture Placeholder 8"/>
          <p:cNvSpPr>
            <a:spLocks noGrp="1"/>
          </p:cNvSpPr>
          <p:nvPr>
            <p:ph type="pic" sz="quarter" idx="13"/>
          </p:nvPr>
        </p:nvSpPr>
        <p:spPr>
          <a:xfrm>
            <a:off x="927100" y="1129553"/>
            <a:ext cx="7988300" cy="2980944"/>
          </a:xfrm>
        </p:spPr>
        <p:txBody>
          <a:bodyPr>
            <a:normAutofit/>
          </a:bodyPr>
          <a:lstStyle>
            <a:lvl1pPr marL="0" indent="0">
              <a:buNone/>
              <a:defRPr sz="1800"/>
            </a:lvl1pPr>
          </a:lstStyle>
          <a:p>
            <a:r>
              <a:rPr lang="en-US"/>
              <a:t>Click icon to add picture</a:t>
            </a:r>
            <a:endParaRPr/>
          </a:p>
        </p:txBody>
      </p:sp>
    </p:spTree>
    <p:extLst>
      <p:ext uri="{BB962C8B-B14F-4D97-AF65-F5344CB8AC3E}">
        <p14:creationId xmlns:p14="http://schemas.microsoft.com/office/powerpoint/2010/main" val="3844538504"/>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2 Pictures with Caption">
    <p:spTree>
      <p:nvGrpSpPr>
        <p:cNvPr id="1" name=""/>
        <p:cNvGrpSpPr/>
        <p:nvPr/>
      </p:nvGrpSpPr>
      <p:grpSpPr>
        <a:xfrm>
          <a:off x="0" y="0"/>
          <a:ext cx="0" cy="0"/>
          <a:chOff x="0" y="0"/>
          <a:chExt cx="0" cy="0"/>
        </a:xfrm>
      </p:grpSpPr>
      <p:sp>
        <p:nvSpPr>
          <p:cNvPr id="2" name="Title 1"/>
          <p:cNvSpPr>
            <a:spLocks noGrp="1"/>
          </p:cNvSpPr>
          <p:nvPr>
            <p:ph type="ctrTitle"/>
          </p:nvPr>
        </p:nvSpPr>
        <p:spPr>
          <a:xfrm>
            <a:off x="0" y="4114800"/>
            <a:ext cx="8915400" cy="877824"/>
          </a:xfrm>
        </p:spPr>
        <p:txBody>
          <a:bodyPr tIns="137160" bIns="137160" anchor="b" anchorCtr="0">
            <a:normAutofit/>
          </a:bodyPr>
          <a:lstStyle>
            <a:lvl1pPr>
              <a:defRPr sz="2400"/>
            </a:lvl1pPr>
          </a:lstStyle>
          <a:p>
            <a:r>
              <a:rPr lang="en-US"/>
              <a:t>Click to edit Master title style</a:t>
            </a:r>
            <a:endParaRPr/>
          </a:p>
        </p:txBody>
      </p:sp>
      <p:sp>
        <p:nvSpPr>
          <p:cNvPr id="3" name="Subtitle 2"/>
          <p:cNvSpPr>
            <a:spLocks noGrp="1"/>
          </p:cNvSpPr>
          <p:nvPr>
            <p:ph type="subTitle" idx="1"/>
          </p:nvPr>
        </p:nvSpPr>
        <p:spPr>
          <a:xfrm>
            <a:off x="914400" y="5002305"/>
            <a:ext cx="8001000" cy="1855695"/>
          </a:xfr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92608" tIns="137160" rIns="274320" bIns="137160" rtlCol="0" anchor="t" anchorCtr="0">
            <a:normAutofit/>
          </a:bodyPr>
          <a:lstStyle>
            <a:lvl1pPr marL="0" indent="0" algn="l" defTabSz="914400" rtl="0" eaLnBrk="1" latinLnBrk="0" hangingPunct="1">
              <a:spcBef>
                <a:spcPts val="300"/>
              </a:spcBef>
              <a:buNone/>
              <a:defRPr sz="1600" kern="1200">
                <a:solidFill>
                  <a:schemeClr val="tx1">
                    <a:lumMod val="65000"/>
                    <a:lumOff val="35000"/>
                  </a:schemeClr>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endParaRPr dirty="0"/>
          </a:p>
        </p:txBody>
      </p:sp>
      <p:sp>
        <p:nvSpPr>
          <p:cNvPr id="4" name="Date Placeholder 3"/>
          <p:cNvSpPr>
            <a:spLocks noGrp="1"/>
          </p:cNvSpPr>
          <p:nvPr>
            <p:ph type="dt" sz="half" idx="10"/>
          </p:nvPr>
        </p:nvSpPr>
        <p:spPr>
          <a:xfrm>
            <a:off x="6580094" y="188259"/>
            <a:ext cx="21336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FAA508-F0CD-46EA-95FB-26B559A0B5D9}" type="datetimeFigureOut">
              <a:rPr kumimoji="0" lang="en-US" sz="1000" b="0" i="0" u="none" strike="noStrike" kern="1200" cap="none" spc="0" normalizeH="0" baseline="0" noProof="0" smtClean="0">
                <a:ln>
                  <a:noFill/>
                </a:ln>
                <a:solidFill>
                  <a:prstClr val="black">
                    <a:lumMod val="65000"/>
                    <a:lumOff val="35000"/>
                  </a:prstClr>
                </a:solidFill>
                <a:effectLst/>
                <a:uLnTx/>
                <a:uFillTx/>
                <a:latin typeface="Century Gothic"/>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12/13/2018</a:t>
            </a:fld>
            <a:endParaRPr kumimoji="0" lang="en-US" sz="1000" b="0" i="0" u="none" strike="noStrike" kern="1200" cap="none" spc="0" normalizeH="0" baseline="0" noProof="0">
              <a:ln>
                <a:noFill/>
              </a:ln>
              <a:solidFill>
                <a:prstClr val="black">
                  <a:lumMod val="65000"/>
                  <a:lumOff val="35000"/>
                </a:prstClr>
              </a:solidFill>
              <a:effectLst/>
              <a:uLnTx/>
              <a:uFillTx/>
              <a:latin typeface="Century Gothic"/>
              <a:ea typeface="+mn-ea"/>
              <a:cs typeface="+mn-cs"/>
            </a:endParaRPr>
          </a:p>
        </p:txBody>
      </p:sp>
      <p:sp>
        <p:nvSpPr>
          <p:cNvPr id="5" name="Footer Placeholder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black">
                  <a:lumMod val="65000"/>
                  <a:lumOff val="35000"/>
                </a:prstClr>
              </a:solidFill>
              <a:effectLst/>
              <a:uLnTx/>
              <a:uFillTx/>
              <a:latin typeface="Century Gothic"/>
              <a:ea typeface="+mn-ea"/>
              <a:cs typeface="+mn-cs"/>
            </a:endParaRPr>
          </a:p>
        </p:txBody>
      </p:sp>
      <p:sp>
        <p:nvSpPr>
          <p:cNvPr id="9" name="Picture Placeholder 8"/>
          <p:cNvSpPr>
            <a:spLocks noGrp="1"/>
          </p:cNvSpPr>
          <p:nvPr>
            <p:ph type="pic" sz="quarter" idx="13"/>
          </p:nvPr>
        </p:nvSpPr>
        <p:spPr>
          <a:xfrm>
            <a:off x="927100" y="1129553"/>
            <a:ext cx="3986784" cy="2980944"/>
          </a:xfrm>
        </p:spPr>
        <p:txBody>
          <a:bodyPr>
            <a:normAutofit/>
          </a:bodyPr>
          <a:lstStyle>
            <a:lvl1pPr marL="0" indent="0">
              <a:buNone/>
              <a:defRPr sz="1800"/>
            </a:lvl1pPr>
          </a:lstStyle>
          <a:p>
            <a:r>
              <a:rPr lang="en-US"/>
              <a:t>Click icon to add picture</a:t>
            </a:r>
            <a:endParaRPr/>
          </a:p>
        </p:txBody>
      </p:sp>
      <p:sp>
        <p:nvSpPr>
          <p:cNvPr id="7" name="Picture Placeholder 8"/>
          <p:cNvSpPr>
            <a:spLocks noGrp="1"/>
          </p:cNvSpPr>
          <p:nvPr>
            <p:ph type="pic" sz="quarter" idx="14"/>
          </p:nvPr>
        </p:nvSpPr>
        <p:spPr>
          <a:xfrm>
            <a:off x="4928616" y="1129553"/>
            <a:ext cx="3986784" cy="2980944"/>
          </a:xfrm>
        </p:spPr>
        <p:txBody>
          <a:bodyPr>
            <a:normAutofit/>
          </a:bodyPr>
          <a:lstStyle>
            <a:lvl1pPr marL="0" indent="0">
              <a:buNone/>
              <a:defRPr sz="1800"/>
            </a:lvl1pPr>
          </a:lstStyle>
          <a:p>
            <a:r>
              <a:rPr lang="en-US"/>
              <a:t>Click icon to add picture</a:t>
            </a:r>
            <a:endParaRPr/>
          </a:p>
        </p:txBody>
      </p:sp>
    </p:spTree>
    <p:extLst>
      <p:ext uri="{BB962C8B-B14F-4D97-AF65-F5344CB8AC3E}">
        <p14:creationId xmlns:p14="http://schemas.microsoft.com/office/powerpoint/2010/main" val="3343271614"/>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3 Pictures with Caption">
    <p:spTree>
      <p:nvGrpSpPr>
        <p:cNvPr id="1" name=""/>
        <p:cNvGrpSpPr/>
        <p:nvPr/>
      </p:nvGrpSpPr>
      <p:grpSpPr>
        <a:xfrm>
          <a:off x="0" y="0"/>
          <a:ext cx="0" cy="0"/>
          <a:chOff x="0" y="0"/>
          <a:chExt cx="0" cy="0"/>
        </a:xfrm>
      </p:grpSpPr>
      <p:sp>
        <p:nvSpPr>
          <p:cNvPr id="2" name="Title 1"/>
          <p:cNvSpPr>
            <a:spLocks noGrp="1"/>
          </p:cNvSpPr>
          <p:nvPr>
            <p:ph type="ctrTitle"/>
          </p:nvPr>
        </p:nvSpPr>
        <p:spPr>
          <a:xfrm>
            <a:off x="0" y="4114800"/>
            <a:ext cx="8915400" cy="877824"/>
          </a:xfrm>
        </p:spPr>
        <p:txBody>
          <a:bodyPr tIns="137160" bIns="137160" anchor="b" anchorCtr="0">
            <a:normAutofit/>
          </a:bodyPr>
          <a:lstStyle>
            <a:lvl1pPr>
              <a:defRPr sz="2400"/>
            </a:lvl1pPr>
          </a:lstStyle>
          <a:p>
            <a:r>
              <a:rPr lang="en-US"/>
              <a:t>Click to edit Master title style</a:t>
            </a:r>
            <a:endParaRPr/>
          </a:p>
        </p:txBody>
      </p:sp>
      <p:sp>
        <p:nvSpPr>
          <p:cNvPr id="3" name="Subtitle 2"/>
          <p:cNvSpPr>
            <a:spLocks noGrp="1"/>
          </p:cNvSpPr>
          <p:nvPr>
            <p:ph type="subTitle" idx="1"/>
          </p:nvPr>
        </p:nvSpPr>
        <p:spPr>
          <a:xfrm>
            <a:off x="914400" y="5002305"/>
            <a:ext cx="8001000" cy="1855695"/>
          </a:xfr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92608" tIns="137160" rIns="274320" bIns="137160" rtlCol="0" anchor="t" anchorCtr="0">
            <a:normAutofit/>
          </a:bodyPr>
          <a:lstStyle>
            <a:lvl1pPr marL="0" indent="0" algn="l" defTabSz="914400" rtl="0" eaLnBrk="1" latinLnBrk="0" hangingPunct="1">
              <a:spcBef>
                <a:spcPts val="300"/>
              </a:spcBef>
              <a:buNone/>
              <a:defRPr sz="1600" kern="1200">
                <a:solidFill>
                  <a:schemeClr val="tx1">
                    <a:lumMod val="65000"/>
                    <a:lumOff val="35000"/>
                  </a:schemeClr>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a:p>
        </p:txBody>
      </p:sp>
      <p:sp>
        <p:nvSpPr>
          <p:cNvPr id="4" name="Date Placeholder 3"/>
          <p:cNvSpPr>
            <a:spLocks noGrp="1"/>
          </p:cNvSpPr>
          <p:nvPr>
            <p:ph type="dt" sz="half" idx="10"/>
          </p:nvPr>
        </p:nvSpPr>
        <p:spPr>
          <a:xfrm>
            <a:off x="6580094" y="188259"/>
            <a:ext cx="21336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FAA508-F0CD-46EA-95FB-26B559A0B5D9}" type="datetimeFigureOut">
              <a:rPr kumimoji="0" lang="en-US" sz="1000" b="0" i="0" u="none" strike="noStrike" kern="1200" cap="none" spc="0" normalizeH="0" baseline="0" noProof="0" smtClean="0">
                <a:ln>
                  <a:noFill/>
                </a:ln>
                <a:solidFill>
                  <a:prstClr val="black">
                    <a:lumMod val="65000"/>
                    <a:lumOff val="35000"/>
                  </a:prstClr>
                </a:solidFill>
                <a:effectLst/>
                <a:uLnTx/>
                <a:uFillTx/>
                <a:latin typeface="Century Gothic"/>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12/13/2018</a:t>
            </a:fld>
            <a:endParaRPr kumimoji="0" lang="en-US" sz="1000" b="0" i="0" u="none" strike="noStrike" kern="1200" cap="none" spc="0" normalizeH="0" baseline="0" noProof="0">
              <a:ln>
                <a:noFill/>
              </a:ln>
              <a:solidFill>
                <a:prstClr val="black">
                  <a:lumMod val="65000"/>
                  <a:lumOff val="35000"/>
                </a:prstClr>
              </a:solidFill>
              <a:effectLst/>
              <a:uLnTx/>
              <a:uFillTx/>
              <a:latin typeface="Century Gothic"/>
              <a:ea typeface="+mn-ea"/>
              <a:cs typeface="+mn-cs"/>
            </a:endParaRPr>
          </a:p>
        </p:txBody>
      </p:sp>
      <p:sp>
        <p:nvSpPr>
          <p:cNvPr id="5" name="Footer Placeholder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black">
                  <a:lumMod val="65000"/>
                  <a:lumOff val="35000"/>
                </a:prstClr>
              </a:solidFill>
              <a:effectLst/>
              <a:uLnTx/>
              <a:uFillTx/>
              <a:latin typeface="Century Gothic"/>
              <a:ea typeface="+mn-ea"/>
              <a:cs typeface="+mn-cs"/>
            </a:endParaRPr>
          </a:p>
        </p:txBody>
      </p:sp>
      <p:sp>
        <p:nvSpPr>
          <p:cNvPr id="9" name="Picture Placeholder 8"/>
          <p:cNvSpPr>
            <a:spLocks noGrp="1"/>
          </p:cNvSpPr>
          <p:nvPr>
            <p:ph type="pic" sz="quarter" idx="13"/>
          </p:nvPr>
        </p:nvSpPr>
        <p:spPr>
          <a:xfrm>
            <a:off x="927100" y="1129553"/>
            <a:ext cx="6601968" cy="2980944"/>
          </a:xfrm>
        </p:spPr>
        <p:txBody>
          <a:bodyPr>
            <a:normAutofit/>
          </a:bodyPr>
          <a:lstStyle>
            <a:lvl1pPr marL="0" indent="0">
              <a:buNone/>
              <a:defRPr sz="1800"/>
            </a:lvl1pPr>
          </a:lstStyle>
          <a:p>
            <a:r>
              <a:rPr lang="en-US"/>
              <a:t>Click icon to add picture</a:t>
            </a:r>
            <a:endParaRPr/>
          </a:p>
        </p:txBody>
      </p:sp>
      <p:sp>
        <p:nvSpPr>
          <p:cNvPr id="7" name="Picture Placeholder 8"/>
          <p:cNvSpPr>
            <a:spLocks noGrp="1"/>
          </p:cNvSpPr>
          <p:nvPr>
            <p:ph type="pic" sz="quarter" idx="14"/>
          </p:nvPr>
        </p:nvSpPr>
        <p:spPr>
          <a:xfrm>
            <a:off x="7543800" y="1129553"/>
            <a:ext cx="1371600" cy="1481328"/>
          </a:xfrm>
        </p:spPr>
        <p:txBody>
          <a:bodyPr>
            <a:normAutofit/>
          </a:bodyPr>
          <a:lstStyle>
            <a:lvl1pPr marL="0" indent="0">
              <a:buNone/>
              <a:defRPr sz="1800"/>
            </a:lvl1pPr>
          </a:lstStyle>
          <a:p>
            <a:r>
              <a:rPr lang="en-US"/>
              <a:t>Click icon to add picture</a:t>
            </a:r>
            <a:endParaRPr/>
          </a:p>
        </p:txBody>
      </p:sp>
      <p:sp>
        <p:nvSpPr>
          <p:cNvPr id="8" name="Picture Placeholder 8"/>
          <p:cNvSpPr>
            <a:spLocks noGrp="1"/>
          </p:cNvSpPr>
          <p:nvPr>
            <p:ph type="pic" sz="quarter" idx="15"/>
          </p:nvPr>
        </p:nvSpPr>
        <p:spPr>
          <a:xfrm>
            <a:off x="7543800" y="2629169"/>
            <a:ext cx="1371600" cy="1481328"/>
          </a:xfrm>
        </p:spPr>
        <p:txBody>
          <a:bodyPr>
            <a:normAutofit/>
          </a:bodyPr>
          <a:lstStyle>
            <a:lvl1pPr marL="0" indent="0">
              <a:buNone/>
              <a:defRPr sz="1800"/>
            </a:lvl1pPr>
          </a:lstStyle>
          <a:p>
            <a:r>
              <a:rPr lang="en-US"/>
              <a:t>Click icon to add picture</a:t>
            </a:r>
            <a:endParaRPr/>
          </a:p>
        </p:txBody>
      </p:sp>
    </p:spTree>
    <p:extLst>
      <p:ext uri="{BB962C8B-B14F-4D97-AF65-F5344CB8AC3E}">
        <p14:creationId xmlns:p14="http://schemas.microsoft.com/office/powerpoint/2010/main" val="165721114"/>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lvl5pP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endParaRPr dirty="0"/>
          </a:p>
        </p:txBody>
      </p:sp>
      <p:sp>
        <p:nvSpPr>
          <p:cNvPr id="4" name="Date Placeholder 3"/>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FAA508-F0CD-46EA-95FB-26B559A0B5D9}" type="datetimeFigureOut">
              <a:rPr kumimoji="0" lang="en-US" sz="1000" b="0" i="0" u="none" strike="noStrike" kern="1200" cap="none" spc="0" normalizeH="0" baseline="0" noProof="0" smtClean="0">
                <a:ln>
                  <a:noFill/>
                </a:ln>
                <a:solidFill>
                  <a:prstClr val="black">
                    <a:lumMod val="65000"/>
                    <a:lumOff val="35000"/>
                  </a:prstClr>
                </a:solidFill>
                <a:effectLst/>
                <a:uLnTx/>
                <a:uFillTx/>
                <a:latin typeface="Century Gothic"/>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12/13/2018</a:t>
            </a:fld>
            <a:endParaRPr kumimoji="0" lang="en-US" sz="1000" b="0" i="0" u="none" strike="noStrike" kern="1200" cap="none" spc="0" normalizeH="0" baseline="0" noProof="0">
              <a:ln>
                <a:noFill/>
              </a:ln>
              <a:solidFill>
                <a:prstClr val="black">
                  <a:lumMod val="65000"/>
                  <a:lumOff val="35000"/>
                </a:prstClr>
              </a:solidFill>
              <a:effectLst/>
              <a:uLnTx/>
              <a:uFillTx/>
              <a:latin typeface="Century Gothic"/>
              <a:ea typeface="+mn-ea"/>
              <a:cs typeface="+mn-cs"/>
            </a:endParaRPr>
          </a:p>
        </p:txBody>
      </p:sp>
      <p:sp>
        <p:nvSpPr>
          <p:cNvPr id="5" name="Footer Placeholder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black">
                  <a:lumMod val="65000"/>
                  <a:lumOff val="35000"/>
                </a:prstClr>
              </a:solidFill>
              <a:effectLst/>
              <a:uLnTx/>
              <a:uFillTx/>
              <a:latin typeface="Century Gothic"/>
              <a:ea typeface="+mn-ea"/>
              <a:cs typeface="+mn-cs"/>
            </a:endParaRPr>
          </a:p>
        </p:txBody>
      </p:sp>
      <p:sp>
        <p:nvSpPr>
          <p:cNvPr id="6" name="Slide Number Placeholder 5"/>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4A822907-8A9D-4F6B-98F6-913902AD56B5}" type="slidenum">
              <a:rPr kumimoji="0" lang="en-US" sz="800" b="0" i="0" u="none" strike="noStrike" kern="1200" cap="none" spc="0" normalizeH="0" baseline="0" noProof="0" smtClean="0">
                <a:ln>
                  <a:noFill/>
                </a:ln>
                <a:solidFill>
                  <a:prstClr val="black">
                    <a:lumMod val="65000"/>
                    <a:lumOff val="35000"/>
                  </a:prstClr>
                </a:solidFill>
                <a:effectLst/>
                <a:uLnTx/>
                <a:uFillTx/>
                <a:latin typeface="Century Gothic"/>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prstClr val="black">
                  <a:lumMod val="65000"/>
                  <a:lumOff val="35000"/>
                </a:prstClr>
              </a:solidFill>
              <a:effectLst/>
              <a:uLnTx/>
              <a:uFillTx/>
              <a:latin typeface="Century Gothic"/>
              <a:ea typeface="+mn-ea"/>
              <a:cs typeface="+mn-cs"/>
            </a:endParaRPr>
          </a:p>
        </p:txBody>
      </p:sp>
    </p:spTree>
    <p:extLst>
      <p:ext uri="{BB962C8B-B14F-4D97-AF65-F5344CB8AC3E}">
        <p14:creationId xmlns:p14="http://schemas.microsoft.com/office/powerpoint/2010/main" val="358836356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87553" y="1129554"/>
            <a:ext cx="914400" cy="5533278"/>
          </a:xfrm>
        </p:spPr>
        <p:txBody>
          <a:bodyPr vert="eaVert" lIns="274320" tIns="685800" bIns="685800"/>
          <a:lstStyle/>
          <a:p>
            <a:r>
              <a:rPr lang="en-US"/>
              <a:t>Click to edit Master title style</a:t>
            </a:r>
            <a:endParaRPr/>
          </a:p>
        </p:txBody>
      </p:sp>
      <p:sp>
        <p:nvSpPr>
          <p:cNvPr id="3" name="Vertical Text Placeholder 2"/>
          <p:cNvSpPr>
            <a:spLocks noGrp="1"/>
          </p:cNvSpPr>
          <p:nvPr>
            <p:ph type="body" orient="vert" idx="1"/>
          </p:nvPr>
        </p:nvSpPr>
        <p:spPr>
          <a:xfrm>
            <a:off x="1117600" y="1734671"/>
            <a:ext cx="6426200" cy="4542304"/>
          </a:xfrm>
        </p:spPr>
        <p:txBody>
          <a:bodyPr vert="eaVert"/>
          <a:lstStyle>
            <a:lvl5pP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endParaRPr dirty="0"/>
          </a:p>
        </p:txBody>
      </p:sp>
      <p:sp>
        <p:nvSpPr>
          <p:cNvPr id="4" name="Date Placeholder 3"/>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FAA508-F0CD-46EA-95FB-26B559A0B5D9}" type="datetimeFigureOut">
              <a:rPr kumimoji="0" lang="en-US" sz="1000" b="0" i="0" u="none" strike="noStrike" kern="1200" cap="none" spc="0" normalizeH="0" baseline="0" noProof="0" smtClean="0">
                <a:ln>
                  <a:noFill/>
                </a:ln>
                <a:solidFill>
                  <a:prstClr val="black">
                    <a:lumMod val="65000"/>
                    <a:lumOff val="35000"/>
                  </a:prstClr>
                </a:solidFill>
                <a:effectLst/>
                <a:uLnTx/>
                <a:uFillTx/>
                <a:latin typeface="Century Gothic"/>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12/13/2018</a:t>
            </a:fld>
            <a:endParaRPr kumimoji="0" lang="en-US" sz="1000" b="0" i="0" u="none" strike="noStrike" kern="1200" cap="none" spc="0" normalizeH="0" baseline="0" noProof="0">
              <a:ln>
                <a:noFill/>
              </a:ln>
              <a:solidFill>
                <a:prstClr val="black">
                  <a:lumMod val="65000"/>
                  <a:lumOff val="35000"/>
                </a:prstClr>
              </a:solidFill>
              <a:effectLst/>
              <a:uLnTx/>
              <a:uFillTx/>
              <a:latin typeface="Century Gothic"/>
              <a:ea typeface="+mn-ea"/>
              <a:cs typeface="+mn-cs"/>
            </a:endParaRPr>
          </a:p>
        </p:txBody>
      </p:sp>
      <p:sp>
        <p:nvSpPr>
          <p:cNvPr id="5" name="Footer Placeholder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black">
                  <a:lumMod val="65000"/>
                  <a:lumOff val="35000"/>
                </a:prstClr>
              </a:solidFill>
              <a:effectLst/>
              <a:uLnTx/>
              <a:uFillTx/>
              <a:latin typeface="Century Gothic"/>
              <a:ea typeface="+mn-ea"/>
              <a:cs typeface="+mn-cs"/>
            </a:endParaRPr>
          </a:p>
        </p:txBody>
      </p:sp>
      <p:sp>
        <p:nvSpPr>
          <p:cNvPr id="6" name="Slide Number Placeholder 5"/>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4A822907-8A9D-4F6B-98F6-913902AD56B5}" type="slidenum">
              <a:rPr kumimoji="0" lang="en-US" sz="800" b="0" i="0" u="none" strike="noStrike" kern="1200" cap="none" spc="0" normalizeH="0" baseline="0" noProof="0" smtClean="0">
                <a:ln>
                  <a:noFill/>
                </a:ln>
                <a:solidFill>
                  <a:prstClr val="black">
                    <a:lumMod val="65000"/>
                    <a:lumOff val="35000"/>
                  </a:prstClr>
                </a:solidFill>
                <a:effectLst/>
                <a:uLnTx/>
                <a:uFillTx/>
                <a:latin typeface="Century Gothic"/>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prstClr val="black">
                  <a:lumMod val="65000"/>
                  <a:lumOff val="35000"/>
                </a:prstClr>
              </a:solidFill>
              <a:effectLst/>
              <a:uLnTx/>
              <a:uFillTx/>
              <a:latin typeface="Century Gothic"/>
              <a:ea typeface="+mn-ea"/>
              <a:cs typeface="+mn-cs"/>
            </a:endParaRPr>
          </a:p>
        </p:txBody>
      </p:sp>
    </p:spTree>
    <p:extLst>
      <p:ext uri="{BB962C8B-B14F-4D97-AF65-F5344CB8AC3E}">
        <p14:creationId xmlns:p14="http://schemas.microsoft.com/office/powerpoint/2010/main" val="32832774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E1E97E3B-4BD4-4D27-AA52-CBAF8D6425BD}" type="slidenum">
              <a:rPr lang="en-US"/>
              <a:pPr/>
              <a:t>‹#›</a:t>
            </a:fld>
            <a:endParaRPr lang="en-US"/>
          </a:p>
        </p:txBody>
      </p:sp>
    </p:spTree>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BCE4635F-EEFC-45D6-A1A7-222B36D010FF}" type="slidenum">
              <a:rPr lang="en-US"/>
              <a:pPr/>
              <a:t>‹#›</a:t>
            </a:fld>
            <a:endParaRPr lang="en-US"/>
          </a:p>
        </p:txBody>
      </p:sp>
    </p:spTree>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theme" Target="../theme/theme3.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2.xml"/><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theme" Target="../theme/theme4.xml"/><Relationship Id="rId2" Type="http://schemas.openxmlformats.org/officeDocument/2006/relationships/slideLayout" Target="../slideLayouts/slideLayout36.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0" Type="http://schemas.openxmlformats.org/officeDocument/2006/relationships/slideLayout" Target="../slideLayouts/slideLayout44.xml"/><Relationship Id="rId4" Type="http://schemas.openxmlformats.org/officeDocument/2006/relationships/slideLayout" Target="../slideLayouts/slideLayout38.xml"/><Relationship Id="rId9" Type="http://schemas.openxmlformats.org/officeDocument/2006/relationships/slideLayout" Target="../slideLayouts/slideLayout43.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3.xml"/><Relationship Id="rId3" Type="http://schemas.openxmlformats.org/officeDocument/2006/relationships/slideLayout" Target="../slideLayouts/slideLayout48.xml"/><Relationship Id="rId7" Type="http://schemas.openxmlformats.org/officeDocument/2006/relationships/slideLayout" Target="../slideLayouts/slideLayout52.xml"/><Relationship Id="rId12" Type="http://schemas.openxmlformats.org/officeDocument/2006/relationships/theme" Target="../theme/theme5.xml"/><Relationship Id="rId2" Type="http://schemas.openxmlformats.org/officeDocument/2006/relationships/slideLayout" Target="../slideLayouts/slideLayout47.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5" Type="http://schemas.openxmlformats.org/officeDocument/2006/relationships/slideLayout" Target="../slideLayouts/slideLayout50.xml"/><Relationship Id="rId10" Type="http://schemas.openxmlformats.org/officeDocument/2006/relationships/slideLayout" Target="../slideLayouts/slideLayout55.xml"/><Relationship Id="rId4" Type="http://schemas.openxmlformats.org/officeDocument/2006/relationships/slideLayout" Target="../slideLayouts/slideLayout49.xml"/><Relationship Id="rId9" Type="http://schemas.openxmlformats.org/officeDocument/2006/relationships/slideLayout" Target="../slideLayouts/slideLayout54.xml"/></Relationships>
</file>

<file path=ppt/slideMasters/_rels/slideMaster6.xml.rels><?xml version="1.0" encoding="UTF-8" standalone="yes"?>
<Relationships xmlns="http://schemas.openxmlformats.org/package/2006/relationships"><Relationship Id="rId8" Type="http://schemas.openxmlformats.org/officeDocument/2006/relationships/theme" Target="../theme/theme6.xml"/><Relationship Id="rId3" Type="http://schemas.openxmlformats.org/officeDocument/2006/relationships/slideLayout" Target="../slideLayouts/slideLayout59.xml"/><Relationship Id="rId7" Type="http://schemas.openxmlformats.org/officeDocument/2006/relationships/slideLayout" Target="../slideLayouts/slideLayout63.xml"/><Relationship Id="rId2" Type="http://schemas.openxmlformats.org/officeDocument/2006/relationships/slideLayout" Target="../slideLayouts/slideLayout58.xml"/><Relationship Id="rId1" Type="http://schemas.openxmlformats.org/officeDocument/2006/relationships/slideLayout" Target="../slideLayouts/slideLayout57.xml"/><Relationship Id="rId6" Type="http://schemas.openxmlformats.org/officeDocument/2006/relationships/slideLayout" Target="../slideLayouts/slideLayout62.xml"/><Relationship Id="rId5" Type="http://schemas.openxmlformats.org/officeDocument/2006/relationships/slideLayout" Target="../slideLayouts/slideLayout61.xml"/><Relationship Id="rId4" Type="http://schemas.openxmlformats.org/officeDocument/2006/relationships/slideLayout" Target="../slideLayouts/slideLayout60.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1.xml"/><Relationship Id="rId13" Type="http://schemas.openxmlformats.org/officeDocument/2006/relationships/slideLayout" Target="../slideLayouts/slideLayout76.xml"/><Relationship Id="rId3" Type="http://schemas.openxmlformats.org/officeDocument/2006/relationships/slideLayout" Target="../slideLayouts/slideLayout66.xml"/><Relationship Id="rId7" Type="http://schemas.openxmlformats.org/officeDocument/2006/relationships/slideLayout" Target="../slideLayouts/slideLayout70.xml"/><Relationship Id="rId12" Type="http://schemas.openxmlformats.org/officeDocument/2006/relationships/slideLayout" Target="../slideLayouts/slideLayout75.xml"/><Relationship Id="rId2" Type="http://schemas.openxmlformats.org/officeDocument/2006/relationships/slideLayout" Target="../slideLayouts/slideLayout65.xml"/><Relationship Id="rId16" Type="http://schemas.openxmlformats.org/officeDocument/2006/relationships/theme" Target="../theme/theme7.xml"/><Relationship Id="rId1" Type="http://schemas.openxmlformats.org/officeDocument/2006/relationships/slideLayout" Target="../slideLayouts/slideLayout64.xml"/><Relationship Id="rId6" Type="http://schemas.openxmlformats.org/officeDocument/2006/relationships/slideLayout" Target="../slideLayouts/slideLayout69.xml"/><Relationship Id="rId11" Type="http://schemas.openxmlformats.org/officeDocument/2006/relationships/slideLayout" Target="../slideLayouts/slideLayout74.xml"/><Relationship Id="rId5" Type="http://schemas.openxmlformats.org/officeDocument/2006/relationships/slideLayout" Target="../slideLayouts/slideLayout68.xml"/><Relationship Id="rId15" Type="http://schemas.openxmlformats.org/officeDocument/2006/relationships/slideLayout" Target="../slideLayouts/slideLayout78.xml"/><Relationship Id="rId10" Type="http://schemas.openxmlformats.org/officeDocument/2006/relationships/slideLayout" Target="../slideLayouts/slideLayout73.xml"/><Relationship Id="rId4" Type="http://schemas.openxmlformats.org/officeDocument/2006/relationships/slideLayout" Target="../slideLayouts/slideLayout67.xml"/><Relationship Id="rId9" Type="http://schemas.openxmlformats.org/officeDocument/2006/relationships/slideLayout" Target="../slideLayouts/slideLayout72.xml"/><Relationship Id="rId14" Type="http://schemas.openxmlformats.org/officeDocument/2006/relationships/slideLayout" Target="../slideLayouts/slideLayout7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614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14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p>
        </p:txBody>
      </p:sp>
      <p:sp>
        <p:nvSpPr>
          <p:cNvPr id="614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615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F5E825E6-5608-4DD7-9AF8-76D49B509DEE}" type="slidenum">
              <a:rPr lang="en-US"/>
              <a:pPr/>
              <a:t>‹#›</a:t>
            </a:fld>
            <a:endParaRPr lang="en-US"/>
          </a:p>
        </p:txBody>
      </p:sp>
      <p:sp>
        <p:nvSpPr>
          <p:cNvPr id="6151" name="Line 7"/>
          <p:cNvSpPr>
            <a:spLocks noChangeShapeType="1"/>
          </p:cNvSpPr>
          <p:nvPr/>
        </p:nvSpPr>
        <p:spPr bwMode="auto">
          <a:xfrm>
            <a:off x="0" y="1447800"/>
            <a:ext cx="9144000" cy="0"/>
          </a:xfrm>
          <a:prstGeom prst="line">
            <a:avLst/>
          </a:prstGeom>
          <a:noFill/>
          <a:ln w="76200" cmpd="tri">
            <a:solidFill>
              <a:schemeClr val="accent1"/>
            </a:solidFill>
            <a:round/>
            <a:headEnd/>
            <a:tailEnd/>
          </a:ln>
          <a:effectLst/>
        </p:spPr>
        <p:txBody>
          <a:bodyPr/>
          <a:lstStyle/>
          <a:p>
            <a:endParaRPr lang="en-US"/>
          </a:p>
        </p:txBody>
      </p:sp>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709" r:id="rId12"/>
  </p:sldLayoutIdLst>
  <p:transition>
    <p:fade/>
  </p:transition>
  <p:txStyles>
    <p:titleStyle>
      <a:lvl1pPr algn="ctr" rtl="0" fontAlgn="base">
        <a:spcBef>
          <a:spcPct val="0"/>
        </a:spcBef>
        <a:spcAft>
          <a:spcPct val="0"/>
        </a:spcAft>
        <a:defRPr sz="4400" b="1">
          <a:solidFill>
            <a:schemeClr val="tx2"/>
          </a:solidFill>
          <a:latin typeface="+mj-lt"/>
          <a:ea typeface="+mj-ea"/>
          <a:cs typeface="+mj-cs"/>
        </a:defRPr>
      </a:lvl1pPr>
      <a:lvl2pPr algn="ctr" rtl="0" fontAlgn="base">
        <a:spcBef>
          <a:spcPct val="0"/>
        </a:spcBef>
        <a:spcAft>
          <a:spcPct val="0"/>
        </a:spcAft>
        <a:defRPr sz="4400" b="1">
          <a:solidFill>
            <a:schemeClr val="tx2"/>
          </a:solidFill>
          <a:latin typeface="Candara" pitchFamily="34" charset="0"/>
        </a:defRPr>
      </a:lvl2pPr>
      <a:lvl3pPr algn="ctr" rtl="0" fontAlgn="base">
        <a:spcBef>
          <a:spcPct val="0"/>
        </a:spcBef>
        <a:spcAft>
          <a:spcPct val="0"/>
        </a:spcAft>
        <a:defRPr sz="4400" b="1">
          <a:solidFill>
            <a:schemeClr val="tx2"/>
          </a:solidFill>
          <a:latin typeface="Candara" pitchFamily="34" charset="0"/>
        </a:defRPr>
      </a:lvl3pPr>
      <a:lvl4pPr algn="ctr" rtl="0" fontAlgn="base">
        <a:spcBef>
          <a:spcPct val="0"/>
        </a:spcBef>
        <a:spcAft>
          <a:spcPct val="0"/>
        </a:spcAft>
        <a:defRPr sz="4400" b="1">
          <a:solidFill>
            <a:schemeClr val="tx2"/>
          </a:solidFill>
          <a:latin typeface="Candara" pitchFamily="34" charset="0"/>
        </a:defRPr>
      </a:lvl4pPr>
      <a:lvl5pPr algn="ctr" rtl="0" fontAlgn="base">
        <a:spcBef>
          <a:spcPct val="0"/>
        </a:spcBef>
        <a:spcAft>
          <a:spcPct val="0"/>
        </a:spcAft>
        <a:defRPr sz="4400" b="1">
          <a:solidFill>
            <a:schemeClr val="tx2"/>
          </a:solidFill>
          <a:latin typeface="Candara" pitchFamily="34" charset="0"/>
        </a:defRPr>
      </a:lvl5pPr>
      <a:lvl6pPr marL="457200" algn="ctr" rtl="0" fontAlgn="base">
        <a:spcBef>
          <a:spcPct val="0"/>
        </a:spcBef>
        <a:spcAft>
          <a:spcPct val="0"/>
        </a:spcAft>
        <a:defRPr sz="4400" b="1">
          <a:solidFill>
            <a:schemeClr val="tx2"/>
          </a:solidFill>
          <a:latin typeface="Candara" pitchFamily="34" charset="0"/>
        </a:defRPr>
      </a:lvl6pPr>
      <a:lvl7pPr marL="914400" algn="ctr" rtl="0" fontAlgn="base">
        <a:spcBef>
          <a:spcPct val="0"/>
        </a:spcBef>
        <a:spcAft>
          <a:spcPct val="0"/>
        </a:spcAft>
        <a:defRPr sz="4400" b="1">
          <a:solidFill>
            <a:schemeClr val="tx2"/>
          </a:solidFill>
          <a:latin typeface="Candara" pitchFamily="34" charset="0"/>
        </a:defRPr>
      </a:lvl7pPr>
      <a:lvl8pPr marL="1371600" algn="ctr" rtl="0" fontAlgn="base">
        <a:spcBef>
          <a:spcPct val="0"/>
        </a:spcBef>
        <a:spcAft>
          <a:spcPct val="0"/>
        </a:spcAft>
        <a:defRPr sz="4400" b="1">
          <a:solidFill>
            <a:schemeClr val="tx2"/>
          </a:solidFill>
          <a:latin typeface="Candara" pitchFamily="34" charset="0"/>
        </a:defRPr>
      </a:lvl8pPr>
      <a:lvl9pPr marL="1828800" algn="ctr" rtl="0" fontAlgn="base">
        <a:spcBef>
          <a:spcPct val="0"/>
        </a:spcBef>
        <a:spcAft>
          <a:spcPct val="0"/>
        </a:spcAft>
        <a:defRPr sz="4400" b="1">
          <a:solidFill>
            <a:schemeClr val="tx2"/>
          </a:solidFill>
          <a:latin typeface="Candara" pitchFamily="34" charset="0"/>
        </a:defRPr>
      </a:lvl9pPr>
    </p:titleStyle>
    <p:bodyStyle>
      <a:lvl1pPr marL="342900" indent="-342900" algn="l" rtl="0" fontAlgn="base">
        <a:spcBef>
          <a:spcPct val="20000"/>
        </a:spcBef>
        <a:spcAft>
          <a:spcPct val="0"/>
        </a:spcAft>
        <a:buFont typeface="Wingdings" pitchFamily="2" charset="2"/>
        <a:buChar char="Ø"/>
        <a:defRPr sz="3200">
          <a:solidFill>
            <a:schemeClr val="tx1"/>
          </a:solidFill>
          <a:latin typeface="+mn-lt"/>
          <a:ea typeface="+mn-ea"/>
          <a:cs typeface="+mn-cs"/>
        </a:defRPr>
      </a:lvl1pPr>
      <a:lvl2pPr marL="742950" indent="-285750" algn="l" rtl="0" fontAlgn="base">
        <a:spcBef>
          <a:spcPct val="20000"/>
        </a:spcBef>
        <a:spcAft>
          <a:spcPct val="0"/>
        </a:spcAft>
        <a:buFont typeface="Wingdings" pitchFamily="2" charset="2"/>
        <a:buChar char="Ø"/>
        <a:defRPr sz="2800">
          <a:solidFill>
            <a:schemeClr val="tx1"/>
          </a:solidFill>
          <a:latin typeface="+mn-lt"/>
        </a:defRPr>
      </a:lvl2pPr>
      <a:lvl3pPr marL="1143000" indent="-228600" algn="l" rtl="0" fontAlgn="base">
        <a:spcBef>
          <a:spcPct val="20000"/>
        </a:spcBef>
        <a:spcAft>
          <a:spcPct val="0"/>
        </a:spcAft>
        <a:buFont typeface="Wingdings" pitchFamily="2" charset="2"/>
        <a:buChar char="Ø"/>
        <a:defRPr sz="2400">
          <a:solidFill>
            <a:schemeClr val="tx1"/>
          </a:solidFill>
          <a:latin typeface="+mn-lt"/>
        </a:defRPr>
      </a:lvl3pPr>
      <a:lvl4pPr marL="1600200" indent="-228600" algn="l" rtl="0" fontAlgn="base">
        <a:spcBef>
          <a:spcPct val="20000"/>
        </a:spcBef>
        <a:spcAft>
          <a:spcPct val="0"/>
        </a:spcAft>
        <a:buFont typeface="Wingdings" pitchFamily="2" charset="2"/>
        <a:buChar char="Ø"/>
        <a:defRPr sz="2000">
          <a:solidFill>
            <a:schemeClr val="tx1"/>
          </a:solidFill>
          <a:latin typeface="+mn-lt"/>
        </a:defRPr>
      </a:lvl4pPr>
      <a:lvl5pPr marL="2057400" indent="-228600" algn="l" rtl="0" fontAlgn="base">
        <a:spcBef>
          <a:spcPct val="20000"/>
        </a:spcBef>
        <a:spcAft>
          <a:spcPct val="0"/>
        </a:spcAft>
        <a:buFont typeface="Wingdings" pitchFamily="2" charset="2"/>
        <a:buChar char="Ø"/>
        <a:defRPr sz="2000">
          <a:solidFill>
            <a:schemeClr val="tx1"/>
          </a:solidFill>
          <a:latin typeface="+mn-lt"/>
        </a:defRPr>
      </a:lvl5pPr>
      <a:lvl6pPr marL="2514600" indent="-228600" algn="l" rtl="0" fontAlgn="base">
        <a:spcBef>
          <a:spcPct val="20000"/>
        </a:spcBef>
        <a:spcAft>
          <a:spcPct val="0"/>
        </a:spcAft>
        <a:buFont typeface="Wingdings" pitchFamily="2" charset="2"/>
        <a:buChar char="Ø"/>
        <a:defRPr sz="2000">
          <a:solidFill>
            <a:schemeClr val="tx1"/>
          </a:solidFill>
          <a:latin typeface="+mn-lt"/>
        </a:defRPr>
      </a:lvl6pPr>
      <a:lvl7pPr marL="2971800" indent="-228600" algn="l" rtl="0" fontAlgn="base">
        <a:spcBef>
          <a:spcPct val="20000"/>
        </a:spcBef>
        <a:spcAft>
          <a:spcPct val="0"/>
        </a:spcAft>
        <a:buFont typeface="Wingdings" pitchFamily="2" charset="2"/>
        <a:buChar char="Ø"/>
        <a:defRPr sz="2000">
          <a:solidFill>
            <a:schemeClr val="tx1"/>
          </a:solidFill>
          <a:latin typeface="+mn-lt"/>
        </a:defRPr>
      </a:lvl7pPr>
      <a:lvl8pPr marL="3429000" indent="-228600" algn="l" rtl="0" fontAlgn="base">
        <a:spcBef>
          <a:spcPct val="20000"/>
        </a:spcBef>
        <a:spcAft>
          <a:spcPct val="0"/>
        </a:spcAft>
        <a:buFont typeface="Wingdings" pitchFamily="2" charset="2"/>
        <a:buChar char="Ø"/>
        <a:defRPr sz="2000">
          <a:solidFill>
            <a:schemeClr val="tx1"/>
          </a:solidFill>
          <a:latin typeface="+mn-lt"/>
        </a:defRPr>
      </a:lvl8pPr>
      <a:lvl9pPr marL="3886200" indent="-228600" algn="l" rtl="0" fontAlgn="base">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F5E825E6-5608-4DD7-9AF8-76D49B509DEE}" type="slidenum">
              <a:rPr lang="en-US" smtClean="0"/>
              <a:pPr/>
              <a:t>‹#›</a:t>
            </a:fld>
            <a:endParaRPr lang="en-US"/>
          </a:p>
        </p:txBody>
      </p:sp>
      <p:sp>
        <p:nvSpPr>
          <p:cNvPr id="77831" name="Line 7"/>
          <p:cNvSpPr>
            <a:spLocks noChangeShapeType="1"/>
          </p:cNvSpPr>
          <p:nvPr/>
        </p:nvSpPr>
        <p:spPr bwMode="auto">
          <a:xfrm>
            <a:off x="0" y="1447800"/>
            <a:ext cx="9144000" cy="0"/>
          </a:xfrm>
          <a:prstGeom prst="line">
            <a:avLst/>
          </a:prstGeom>
          <a:noFill/>
          <a:ln w="76200" cmpd="tri">
            <a:solidFill>
              <a:schemeClr val="accent1"/>
            </a:solidFill>
            <a:round/>
            <a:headEnd/>
            <a:tailEnd/>
          </a:ln>
          <a:effectLst/>
        </p:spPr>
        <p:txBody>
          <a:bodyPr/>
          <a:lstStyle/>
          <a:p>
            <a:endParaRPr lang="en-US"/>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transition>
    <p:fade/>
  </p:transition>
  <p:txStyles>
    <p:titleStyle>
      <a:lvl1pPr algn="ctr" rtl="0" eaLnBrk="1" fontAlgn="base" hangingPunct="1">
        <a:spcBef>
          <a:spcPct val="0"/>
        </a:spcBef>
        <a:spcAft>
          <a:spcPct val="0"/>
        </a:spcAft>
        <a:defRPr sz="4400" b="1">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Font typeface="Wingdings" pitchFamily="2" charset="2"/>
        <a:buChar char="Ø"/>
        <a:defRPr sz="3200">
          <a:solidFill>
            <a:schemeClr val="tx1"/>
          </a:solidFill>
          <a:latin typeface="+mn-lt"/>
          <a:ea typeface="+mn-ea"/>
          <a:cs typeface="+mn-cs"/>
        </a:defRPr>
      </a:lvl1pPr>
      <a:lvl2pPr marL="742950" indent="-285750" algn="l" rtl="0" eaLnBrk="1" fontAlgn="base" hangingPunct="1">
        <a:spcBef>
          <a:spcPct val="20000"/>
        </a:spcBef>
        <a:spcAft>
          <a:spcPct val="0"/>
        </a:spcAft>
        <a:buFont typeface="Wingdings" pitchFamily="2" charset="2"/>
        <a:buChar char="Ø"/>
        <a:defRPr sz="2800">
          <a:solidFill>
            <a:schemeClr val="tx1"/>
          </a:solidFill>
          <a:latin typeface="+mn-lt"/>
        </a:defRPr>
      </a:lvl2pPr>
      <a:lvl3pPr marL="1143000" indent="-228600" algn="l" rtl="0" eaLnBrk="1" fontAlgn="base" hangingPunct="1">
        <a:spcBef>
          <a:spcPct val="20000"/>
        </a:spcBef>
        <a:spcAft>
          <a:spcPct val="0"/>
        </a:spcAft>
        <a:buFont typeface="Wingdings" pitchFamily="2" charset="2"/>
        <a:buChar char="Ø"/>
        <a:defRPr sz="2400">
          <a:solidFill>
            <a:schemeClr val="tx1"/>
          </a:solidFill>
          <a:latin typeface="+mn-lt"/>
        </a:defRPr>
      </a:lvl3pPr>
      <a:lvl4pPr marL="1600200" indent="-228600" algn="l" rtl="0" eaLnBrk="1" fontAlgn="base" hangingPunct="1">
        <a:spcBef>
          <a:spcPct val="20000"/>
        </a:spcBef>
        <a:spcAft>
          <a:spcPct val="0"/>
        </a:spcAft>
        <a:buFont typeface="Wingdings" pitchFamily="2" charset="2"/>
        <a:buChar char="Ø"/>
        <a:defRPr sz="2000">
          <a:solidFill>
            <a:schemeClr val="tx1"/>
          </a:solidFill>
          <a:latin typeface="+mn-lt"/>
        </a:defRPr>
      </a:lvl4pPr>
      <a:lvl5pPr marL="2057400" indent="-228600" algn="l" rtl="0" eaLnBrk="1" fontAlgn="base" hangingPunct="1">
        <a:spcBef>
          <a:spcPct val="20000"/>
        </a:spcBef>
        <a:spcAft>
          <a:spcPct val="0"/>
        </a:spcAft>
        <a:buFont typeface="Wingdings" pitchFamily="2" charset="2"/>
        <a:buChar char="Ø"/>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F5E825E6-5608-4DD7-9AF8-76D49B509DEE}" type="slidenum">
              <a:rPr lang="en-US" smtClean="0"/>
              <a:pPr/>
              <a:t>‹#›</a:t>
            </a:fld>
            <a:endParaRPr lang="en-US"/>
          </a:p>
        </p:txBody>
      </p:sp>
      <p:sp>
        <p:nvSpPr>
          <p:cNvPr id="77831" name="Line 7"/>
          <p:cNvSpPr>
            <a:spLocks noChangeShapeType="1"/>
          </p:cNvSpPr>
          <p:nvPr/>
        </p:nvSpPr>
        <p:spPr bwMode="auto">
          <a:xfrm>
            <a:off x="0" y="1447800"/>
            <a:ext cx="9144000" cy="0"/>
          </a:xfrm>
          <a:prstGeom prst="line">
            <a:avLst/>
          </a:prstGeom>
          <a:noFill/>
          <a:ln w="76200" cmpd="tri">
            <a:solidFill>
              <a:schemeClr val="accent1"/>
            </a:solidFill>
            <a:round/>
            <a:headEnd/>
            <a:tailEnd/>
          </a:ln>
          <a:effectLst/>
        </p:spPr>
        <p:txBody>
          <a:bodyPr/>
          <a:lstStyle/>
          <a:p>
            <a:endParaRPr lang="en-US"/>
          </a:p>
        </p:txBody>
      </p:sp>
    </p:spTree>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Lst>
  <p:transition>
    <p:fade/>
  </p:transition>
  <p:txStyles>
    <p:titleStyle>
      <a:lvl1pPr algn="ctr" rtl="0" eaLnBrk="1" fontAlgn="base" hangingPunct="1">
        <a:spcBef>
          <a:spcPct val="0"/>
        </a:spcBef>
        <a:spcAft>
          <a:spcPct val="0"/>
        </a:spcAft>
        <a:defRPr sz="4400" b="1">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Font typeface="Wingdings" pitchFamily="2" charset="2"/>
        <a:buChar char="Ø"/>
        <a:defRPr sz="3200">
          <a:solidFill>
            <a:schemeClr val="tx1"/>
          </a:solidFill>
          <a:latin typeface="+mn-lt"/>
          <a:ea typeface="+mn-ea"/>
          <a:cs typeface="+mn-cs"/>
        </a:defRPr>
      </a:lvl1pPr>
      <a:lvl2pPr marL="742950" indent="-285750" algn="l" rtl="0" eaLnBrk="1" fontAlgn="base" hangingPunct="1">
        <a:spcBef>
          <a:spcPct val="20000"/>
        </a:spcBef>
        <a:spcAft>
          <a:spcPct val="0"/>
        </a:spcAft>
        <a:buFont typeface="Wingdings" pitchFamily="2" charset="2"/>
        <a:buChar char="Ø"/>
        <a:defRPr sz="2800">
          <a:solidFill>
            <a:schemeClr val="tx1"/>
          </a:solidFill>
          <a:latin typeface="+mn-lt"/>
        </a:defRPr>
      </a:lvl2pPr>
      <a:lvl3pPr marL="1143000" indent="-228600" algn="l" rtl="0" eaLnBrk="1" fontAlgn="base" hangingPunct="1">
        <a:spcBef>
          <a:spcPct val="20000"/>
        </a:spcBef>
        <a:spcAft>
          <a:spcPct val="0"/>
        </a:spcAft>
        <a:buFont typeface="Wingdings" pitchFamily="2" charset="2"/>
        <a:buChar char="Ø"/>
        <a:defRPr sz="2400">
          <a:solidFill>
            <a:schemeClr val="tx1"/>
          </a:solidFill>
          <a:latin typeface="+mn-lt"/>
        </a:defRPr>
      </a:lvl3pPr>
      <a:lvl4pPr marL="1600200" indent="-228600" algn="l" rtl="0" eaLnBrk="1" fontAlgn="base" hangingPunct="1">
        <a:spcBef>
          <a:spcPct val="20000"/>
        </a:spcBef>
        <a:spcAft>
          <a:spcPct val="0"/>
        </a:spcAft>
        <a:buFont typeface="Wingdings" pitchFamily="2" charset="2"/>
        <a:buChar char="Ø"/>
        <a:defRPr sz="2000">
          <a:solidFill>
            <a:schemeClr val="tx1"/>
          </a:solidFill>
          <a:latin typeface="+mn-lt"/>
        </a:defRPr>
      </a:lvl4pPr>
      <a:lvl5pPr marL="2057400" indent="-228600" algn="l" rtl="0" eaLnBrk="1" fontAlgn="base" hangingPunct="1">
        <a:spcBef>
          <a:spcPct val="20000"/>
        </a:spcBef>
        <a:spcAft>
          <a:spcPct val="0"/>
        </a:spcAft>
        <a:buFont typeface="Wingdings" pitchFamily="2" charset="2"/>
        <a:buChar char="Ø"/>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pPr fontAlgn="auto">
              <a:spcBef>
                <a:spcPts val="0"/>
              </a:spcBef>
              <a:spcAft>
                <a:spcPts val="0"/>
              </a:spcAft>
            </a:pPr>
            <a:fld id="{1056861F-6530-4B20-97D5-EB438499E296}" type="datetimeFigureOut">
              <a:rPr lang="es-CO" smtClean="0">
                <a:solidFill>
                  <a:srgbClr val="000000"/>
                </a:solidFill>
                <a:cs typeface="+mn-cs"/>
              </a:rPr>
              <a:pPr fontAlgn="auto">
                <a:spcBef>
                  <a:spcPts val="0"/>
                </a:spcBef>
                <a:spcAft>
                  <a:spcPts val="0"/>
                </a:spcAft>
              </a:pPr>
              <a:t>13/12/2018</a:t>
            </a:fld>
            <a:endParaRPr lang="es-CO">
              <a:solidFill>
                <a:srgbClr val="000000"/>
              </a:solidFill>
              <a:cs typeface="+mn-cs"/>
            </a:endParaRPr>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pPr fontAlgn="auto">
              <a:spcBef>
                <a:spcPts val="0"/>
              </a:spcBef>
              <a:spcAft>
                <a:spcPts val="0"/>
              </a:spcAft>
            </a:pPr>
            <a:endParaRPr lang="es-CO">
              <a:solidFill>
                <a:srgbClr val="000000"/>
              </a:solidFill>
              <a:cs typeface="+mn-cs"/>
            </a:endParaRPr>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pPr fontAlgn="auto">
              <a:spcBef>
                <a:spcPts val="0"/>
              </a:spcBef>
              <a:spcAft>
                <a:spcPts val="0"/>
              </a:spcAft>
            </a:pPr>
            <a:fld id="{AA955BE6-8BCA-43BA-A36E-C2A9BEE99AC9}" type="slidenum">
              <a:rPr lang="es-CO" smtClean="0">
                <a:solidFill>
                  <a:srgbClr val="000000"/>
                </a:solidFill>
                <a:cs typeface="+mn-cs"/>
              </a:rPr>
              <a:pPr fontAlgn="auto">
                <a:spcBef>
                  <a:spcPts val="0"/>
                </a:spcBef>
                <a:spcAft>
                  <a:spcPts val="0"/>
                </a:spcAft>
              </a:pPr>
              <a:t>‹#›</a:t>
            </a:fld>
            <a:endParaRPr lang="es-CO">
              <a:solidFill>
                <a:srgbClr val="000000"/>
              </a:solidFill>
              <a:cs typeface="+mn-cs"/>
            </a:endParaRPr>
          </a:p>
        </p:txBody>
      </p:sp>
      <p:sp>
        <p:nvSpPr>
          <p:cNvPr id="77831" name="Line 7"/>
          <p:cNvSpPr>
            <a:spLocks noChangeShapeType="1"/>
          </p:cNvSpPr>
          <p:nvPr/>
        </p:nvSpPr>
        <p:spPr bwMode="auto">
          <a:xfrm>
            <a:off x="0" y="1447800"/>
            <a:ext cx="9144000" cy="0"/>
          </a:xfrm>
          <a:prstGeom prst="line">
            <a:avLst/>
          </a:prstGeom>
          <a:noFill/>
          <a:ln w="76200" cmpd="tri">
            <a:solidFill>
              <a:schemeClr val="accent1"/>
            </a:solidFill>
            <a:round/>
            <a:headEnd/>
            <a:tailEnd/>
          </a:ln>
          <a:effectLst/>
        </p:spPr>
        <p:txBody>
          <a:bodyPr/>
          <a:lstStyle/>
          <a:p>
            <a:pPr fontAlgn="auto">
              <a:spcBef>
                <a:spcPts val="0"/>
              </a:spcBef>
              <a:spcAft>
                <a:spcPts val="0"/>
              </a:spcAft>
            </a:pPr>
            <a:endParaRPr lang="en-US">
              <a:solidFill>
                <a:srgbClr val="000000"/>
              </a:solidFill>
              <a:latin typeface="Calibri"/>
              <a:cs typeface="+mn-cs"/>
            </a:endParaRPr>
          </a:p>
        </p:txBody>
      </p:sp>
    </p:spTree>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Lst>
  <p:transition>
    <p:fade/>
  </p:transition>
  <p:txStyles>
    <p:titleStyle>
      <a:lvl1pPr algn="ctr" rtl="0" eaLnBrk="1" fontAlgn="base" hangingPunct="1">
        <a:spcBef>
          <a:spcPct val="0"/>
        </a:spcBef>
        <a:spcAft>
          <a:spcPct val="0"/>
        </a:spcAft>
        <a:defRPr sz="4400" b="1">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Font typeface="Wingdings" pitchFamily="2" charset="2"/>
        <a:buChar char="Ø"/>
        <a:defRPr sz="3200">
          <a:solidFill>
            <a:schemeClr val="tx1"/>
          </a:solidFill>
          <a:latin typeface="+mn-lt"/>
          <a:ea typeface="+mn-ea"/>
          <a:cs typeface="+mn-cs"/>
        </a:defRPr>
      </a:lvl1pPr>
      <a:lvl2pPr marL="742950" indent="-285750" algn="l" rtl="0" eaLnBrk="1" fontAlgn="base" hangingPunct="1">
        <a:spcBef>
          <a:spcPct val="20000"/>
        </a:spcBef>
        <a:spcAft>
          <a:spcPct val="0"/>
        </a:spcAft>
        <a:buFont typeface="Wingdings" pitchFamily="2" charset="2"/>
        <a:buChar char="Ø"/>
        <a:defRPr sz="2800">
          <a:solidFill>
            <a:schemeClr val="tx1"/>
          </a:solidFill>
          <a:latin typeface="+mn-lt"/>
        </a:defRPr>
      </a:lvl2pPr>
      <a:lvl3pPr marL="1143000" indent="-228600" algn="l" rtl="0" eaLnBrk="1" fontAlgn="base" hangingPunct="1">
        <a:spcBef>
          <a:spcPct val="20000"/>
        </a:spcBef>
        <a:spcAft>
          <a:spcPct val="0"/>
        </a:spcAft>
        <a:buFont typeface="Wingdings" pitchFamily="2" charset="2"/>
        <a:buChar char="Ø"/>
        <a:defRPr sz="2400">
          <a:solidFill>
            <a:schemeClr val="tx1"/>
          </a:solidFill>
          <a:latin typeface="+mn-lt"/>
        </a:defRPr>
      </a:lvl3pPr>
      <a:lvl4pPr marL="1600200" indent="-228600" algn="l" rtl="0" eaLnBrk="1" fontAlgn="base" hangingPunct="1">
        <a:spcBef>
          <a:spcPct val="20000"/>
        </a:spcBef>
        <a:spcAft>
          <a:spcPct val="0"/>
        </a:spcAft>
        <a:buFont typeface="Wingdings" pitchFamily="2" charset="2"/>
        <a:buChar char="Ø"/>
        <a:defRPr sz="2000">
          <a:solidFill>
            <a:schemeClr val="tx1"/>
          </a:solidFill>
          <a:latin typeface="+mn-lt"/>
        </a:defRPr>
      </a:lvl4pPr>
      <a:lvl5pPr marL="2057400" indent="-228600" algn="l" rtl="0" eaLnBrk="1" fontAlgn="base" hangingPunct="1">
        <a:spcBef>
          <a:spcPct val="20000"/>
        </a:spcBef>
        <a:spcAft>
          <a:spcPct val="0"/>
        </a:spcAft>
        <a:buFont typeface="Wingdings" pitchFamily="2" charset="2"/>
        <a:buChar char="Ø"/>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pPr fontAlgn="auto">
              <a:spcBef>
                <a:spcPts val="0"/>
              </a:spcBef>
              <a:spcAft>
                <a:spcPts val="0"/>
              </a:spcAft>
            </a:pPr>
            <a:fld id="{0975FDFC-CC3C-4730-99E1-74466F9BB72B}" type="datetimeFigureOut">
              <a:rPr lang="en-US" smtClean="0">
                <a:solidFill>
                  <a:srgbClr val="000000"/>
                </a:solidFill>
                <a:cs typeface="+mn-cs"/>
              </a:rPr>
              <a:pPr fontAlgn="auto">
                <a:spcBef>
                  <a:spcPts val="0"/>
                </a:spcBef>
                <a:spcAft>
                  <a:spcPts val="0"/>
                </a:spcAft>
              </a:pPr>
              <a:t>12/13/2018</a:t>
            </a:fld>
            <a:endParaRPr lang="en-US">
              <a:solidFill>
                <a:srgbClr val="000000"/>
              </a:solidFill>
              <a:cs typeface="+mn-cs"/>
            </a:endParaRPr>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pPr fontAlgn="auto">
              <a:spcBef>
                <a:spcPts val="0"/>
              </a:spcBef>
              <a:spcAft>
                <a:spcPts val="0"/>
              </a:spcAft>
            </a:pPr>
            <a:endParaRPr lang="en-US">
              <a:solidFill>
                <a:srgbClr val="000000"/>
              </a:solidFill>
              <a:cs typeface="+mn-cs"/>
            </a:endParaRPr>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pPr fontAlgn="auto">
              <a:spcBef>
                <a:spcPts val="0"/>
              </a:spcBef>
              <a:spcAft>
                <a:spcPts val="0"/>
              </a:spcAft>
            </a:pPr>
            <a:fld id="{1BF75328-339F-4D86-A1C2-3D0885BED8FA}" type="slidenum">
              <a:rPr lang="en-US" smtClean="0">
                <a:solidFill>
                  <a:srgbClr val="000000"/>
                </a:solidFill>
                <a:cs typeface="+mn-cs"/>
              </a:rPr>
              <a:pPr fontAlgn="auto">
                <a:spcBef>
                  <a:spcPts val="0"/>
                </a:spcBef>
                <a:spcAft>
                  <a:spcPts val="0"/>
                </a:spcAft>
              </a:pPr>
              <a:t>‹#›</a:t>
            </a:fld>
            <a:endParaRPr lang="en-US">
              <a:solidFill>
                <a:srgbClr val="000000"/>
              </a:solidFill>
              <a:cs typeface="+mn-cs"/>
            </a:endParaRPr>
          </a:p>
        </p:txBody>
      </p:sp>
      <p:sp>
        <p:nvSpPr>
          <p:cNvPr id="77831" name="Line 7"/>
          <p:cNvSpPr>
            <a:spLocks noChangeShapeType="1"/>
          </p:cNvSpPr>
          <p:nvPr/>
        </p:nvSpPr>
        <p:spPr bwMode="auto">
          <a:xfrm>
            <a:off x="0" y="1447800"/>
            <a:ext cx="9144000" cy="0"/>
          </a:xfrm>
          <a:prstGeom prst="line">
            <a:avLst/>
          </a:prstGeom>
          <a:noFill/>
          <a:ln w="76200" cmpd="tri">
            <a:solidFill>
              <a:schemeClr val="accent1"/>
            </a:solidFill>
            <a:round/>
            <a:headEnd/>
            <a:tailEnd/>
          </a:ln>
          <a:effectLst/>
        </p:spPr>
        <p:txBody>
          <a:bodyPr/>
          <a:lstStyle/>
          <a:p>
            <a:pPr fontAlgn="auto">
              <a:spcBef>
                <a:spcPts val="0"/>
              </a:spcBef>
              <a:spcAft>
                <a:spcPts val="0"/>
              </a:spcAft>
            </a:pPr>
            <a:endParaRPr lang="en-US">
              <a:solidFill>
                <a:srgbClr val="000000"/>
              </a:solidFill>
              <a:latin typeface="Calibri"/>
              <a:cs typeface="+mn-cs"/>
            </a:endParaRPr>
          </a:p>
        </p:txBody>
      </p:sp>
    </p:spTree>
  </p:cSld>
  <p:clrMap bg1="lt1" tx1="dk1" bg2="lt2" tx2="dk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Lst>
  <p:transition>
    <p:fade/>
  </p:transition>
  <p:txStyles>
    <p:titleStyle>
      <a:lvl1pPr algn="ctr" rtl="0" eaLnBrk="1" fontAlgn="base" hangingPunct="1">
        <a:spcBef>
          <a:spcPct val="0"/>
        </a:spcBef>
        <a:spcAft>
          <a:spcPct val="0"/>
        </a:spcAft>
        <a:defRPr sz="4400" b="1">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Font typeface="Wingdings" pitchFamily="2" charset="2"/>
        <a:buChar char="Ø"/>
        <a:defRPr sz="3200">
          <a:solidFill>
            <a:schemeClr val="tx1"/>
          </a:solidFill>
          <a:latin typeface="+mn-lt"/>
          <a:ea typeface="+mn-ea"/>
          <a:cs typeface="+mn-cs"/>
        </a:defRPr>
      </a:lvl1pPr>
      <a:lvl2pPr marL="742950" indent="-285750" algn="l" rtl="0" eaLnBrk="1" fontAlgn="base" hangingPunct="1">
        <a:spcBef>
          <a:spcPct val="20000"/>
        </a:spcBef>
        <a:spcAft>
          <a:spcPct val="0"/>
        </a:spcAft>
        <a:buFont typeface="Wingdings" pitchFamily="2" charset="2"/>
        <a:buChar char="Ø"/>
        <a:defRPr sz="2800">
          <a:solidFill>
            <a:schemeClr val="tx1"/>
          </a:solidFill>
          <a:latin typeface="+mn-lt"/>
        </a:defRPr>
      </a:lvl2pPr>
      <a:lvl3pPr marL="1143000" indent="-228600" algn="l" rtl="0" eaLnBrk="1" fontAlgn="base" hangingPunct="1">
        <a:spcBef>
          <a:spcPct val="20000"/>
        </a:spcBef>
        <a:spcAft>
          <a:spcPct val="0"/>
        </a:spcAft>
        <a:buFont typeface="Wingdings" pitchFamily="2" charset="2"/>
        <a:buChar char="Ø"/>
        <a:defRPr sz="2400">
          <a:solidFill>
            <a:schemeClr val="tx1"/>
          </a:solidFill>
          <a:latin typeface="+mn-lt"/>
        </a:defRPr>
      </a:lvl3pPr>
      <a:lvl4pPr marL="1600200" indent="-228600" algn="l" rtl="0" eaLnBrk="1" fontAlgn="base" hangingPunct="1">
        <a:spcBef>
          <a:spcPct val="20000"/>
        </a:spcBef>
        <a:spcAft>
          <a:spcPct val="0"/>
        </a:spcAft>
        <a:buFont typeface="Wingdings" pitchFamily="2" charset="2"/>
        <a:buChar char="Ø"/>
        <a:defRPr sz="2000">
          <a:solidFill>
            <a:schemeClr val="tx1"/>
          </a:solidFill>
          <a:latin typeface="+mn-lt"/>
        </a:defRPr>
      </a:lvl4pPr>
      <a:lvl5pPr marL="2057400" indent="-228600" algn="l" rtl="0" eaLnBrk="1" fontAlgn="base" hangingPunct="1">
        <a:spcBef>
          <a:spcPct val="20000"/>
        </a:spcBef>
        <a:spcAft>
          <a:spcPct val="0"/>
        </a:spcAft>
        <a:buFont typeface="Wingdings" pitchFamily="2" charset="2"/>
        <a:buChar char="Ø"/>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F5E825E6-5608-4DD7-9AF8-76D49B509DEE}" type="slidenum">
              <a:rPr lang="en-US" smtClean="0"/>
              <a:pPr/>
              <a:t>‹#›</a:t>
            </a:fld>
            <a:endParaRPr lang="en-US"/>
          </a:p>
        </p:txBody>
      </p:sp>
      <p:sp>
        <p:nvSpPr>
          <p:cNvPr id="77831" name="Line 7"/>
          <p:cNvSpPr>
            <a:spLocks noChangeShapeType="1"/>
          </p:cNvSpPr>
          <p:nvPr/>
        </p:nvSpPr>
        <p:spPr bwMode="auto">
          <a:xfrm>
            <a:off x="0" y="1447800"/>
            <a:ext cx="9144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Tree>
    <p:extLst>
      <p:ext uri="{BB962C8B-B14F-4D97-AF65-F5344CB8AC3E}">
        <p14:creationId xmlns:p14="http://schemas.microsoft.com/office/powerpoint/2010/main" val="2827860160"/>
      </p:ext>
    </p:extLst>
  </p:cSld>
  <p:clrMap bg1="lt1" tx1="dk1" bg2="lt2" tx2="dk2" accent1="accent1" accent2="accent2" accent3="accent3" accent4="accent4" accent5="accent5" accent6="accent6" hlink="hlink" folHlink="folHlink"/>
  <p:sldLayoutIdLst>
    <p:sldLayoutId id="2147483711" r:id="rId1"/>
    <p:sldLayoutId id="2147483712" r:id="rId2"/>
    <p:sldLayoutId id="2147483713" r:id="rId3"/>
    <p:sldLayoutId id="2147483714" r:id="rId4"/>
    <p:sldLayoutId id="2147483715" r:id="rId5"/>
    <p:sldLayoutId id="2147483716" r:id="rId6"/>
    <p:sldLayoutId id="2147483717" r:id="rId7"/>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1123856"/>
            <a:ext cx="8913813" cy="914400"/>
          </a:xfrm>
          <a:prstGeom prst="rect">
            <a:avLst/>
          </a:prstGeom>
          <a:solidFill>
            <a:schemeClr val="tx2"/>
          </a:solidFill>
        </p:spPr>
        <p:txBody>
          <a:bodyPr vert="horz" lIns="1188720" tIns="45720" rIns="274320" bIns="45720" rtlCol="0" anchor="ctr">
            <a:normAutofit/>
          </a:bodyPr>
          <a:lstStyle/>
          <a:p>
            <a:r>
              <a:rPr lang="en-US"/>
              <a:t>Click to edit Master title style</a:t>
            </a:r>
            <a:endParaRPr/>
          </a:p>
        </p:txBody>
      </p:sp>
      <p:sp>
        <p:nvSpPr>
          <p:cNvPr id="3" name="Text Placeholder 2"/>
          <p:cNvSpPr>
            <a:spLocks noGrp="1"/>
          </p:cNvSpPr>
          <p:nvPr>
            <p:ph type="body" idx="1"/>
          </p:nvPr>
        </p:nvSpPr>
        <p:spPr>
          <a:xfrm>
            <a:off x="1114424" y="2595562"/>
            <a:ext cx="7610476" cy="3670767"/>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endParaRPr dirty="0"/>
          </a:p>
        </p:txBody>
      </p:sp>
      <p:sp>
        <p:nvSpPr>
          <p:cNvPr id="4" name="Date Placeholder 3"/>
          <p:cNvSpPr>
            <a:spLocks noGrp="1"/>
          </p:cNvSpPr>
          <p:nvPr>
            <p:ph type="dt" sz="half" idx="2"/>
          </p:nvPr>
        </p:nvSpPr>
        <p:spPr>
          <a:xfrm>
            <a:off x="6580094" y="188259"/>
            <a:ext cx="2133600" cy="365125"/>
          </a:xfrm>
          <a:prstGeom prst="rect">
            <a:avLst/>
          </a:prstGeom>
        </p:spPr>
        <p:txBody>
          <a:bodyPr vert="horz" lIns="91440" tIns="45720" rIns="91440" bIns="45720" rtlCol="0" anchor="ctr"/>
          <a:lstStyle>
            <a:lvl1pPr algn="r">
              <a:defRPr sz="1000">
                <a:solidFill>
                  <a:schemeClr val="tx1">
                    <a:lumMod val="65000"/>
                    <a:lumOff val="3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70FAA508-F0CD-46EA-95FB-26B559A0B5D9}" type="datetimeFigureOut">
              <a:rPr kumimoji="0" lang="en-US" sz="1000" b="0" i="0" u="none" strike="noStrike" kern="1200" cap="none" spc="0" normalizeH="0" baseline="0" noProof="0" smtClean="0">
                <a:ln>
                  <a:noFill/>
                </a:ln>
                <a:solidFill>
                  <a:prstClr val="black">
                    <a:lumMod val="65000"/>
                    <a:lumOff val="35000"/>
                  </a:prstClr>
                </a:solidFill>
                <a:effectLst/>
                <a:uLnTx/>
                <a:uFillTx/>
                <a:latin typeface="Century Gothic"/>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12/13/2018</a:t>
            </a:fld>
            <a:endParaRPr kumimoji="0" lang="en-US" sz="1000" b="0" i="0" u="none" strike="noStrike" kern="1200" cap="none" spc="0" normalizeH="0" baseline="0" noProof="0">
              <a:ln>
                <a:noFill/>
              </a:ln>
              <a:solidFill>
                <a:prstClr val="black">
                  <a:lumMod val="65000"/>
                  <a:lumOff val="35000"/>
                </a:prstClr>
              </a:solidFill>
              <a:effectLst/>
              <a:uLnTx/>
              <a:uFillTx/>
              <a:latin typeface="Century Gothic"/>
              <a:ea typeface="+mn-ea"/>
              <a:cs typeface="+mn-cs"/>
            </a:endParaRPr>
          </a:p>
        </p:txBody>
      </p:sp>
      <p:sp>
        <p:nvSpPr>
          <p:cNvPr id="5" name="Footer Placeholder 4"/>
          <p:cNvSpPr>
            <a:spLocks noGrp="1"/>
          </p:cNvSpPr>
          <p:nvPr>
            <p:ph type="ftr" sz="quarter" idx="3"/>
          </p:nvPr>
        </p:nvSpPr>
        <p:spPr>
          <a:xfrm>
            <a:off x="1120588" y="188259"/>
            <a:ext cx="2895600" cy="365125"/>
          </a:xfrm>
          <a:prstGeom prst="rect">
            <a:avLst/>
          </a:prstGeom>
        </p:spPr>
        <p:txBody>
          <a:bodyPr vert="horz" lIns="91440" tIns="45720" rIns="91440" bIns="45720" rtlCol="0" anchor="ctr"/>
          <a:lstStyle>
            <a:lvl1pPr algn="l">
              <a:defRPr sz="1000">
                <a:solidFill>
                  <a:schemeClr val="tx1">
                    <a:lumMod val="65000"/>
                    <a:lumOff val="3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black">
                  <a:lumMod val="65000"/>
                  <a:lumOff val="35000"/>
                </a:prstClr>
              </a:solidFill>
              <a:effectLst/>
              <a:uLnTx/>
              <a:uFillTx/>
              <a:latin typeface="Century Gothic"/>
              <a:ea typeface="+mn-ea"/>
              <a:cs typeface="+mn-cs"/>
            </a:endParaRPr>
          </a:p>
        </p:txBody>
      </p:sp>
      <p:sp>
        <p:nvSpPr>
          <p:cNvPr id="6" name="Slide Number Placeholder 5"/>
          <p:cNvSpPr>
            <a:spLocks noGrp="1"/>
          </p:cNvSpPr>
          <p:nvPr>
            <p:ph type="sldNum" sz="quarter" idx="4"/>
          </p:nvPr>
        </p:nvSpPr>
        <p:spPr>
          <a:xfrm>
            <a:off x="8789894" y="6569075"/>
            <a:ext cx="457200" cy="365125"/>
          </a:xfrm>
          <a:prstGeom prst="rect">
            <a:avLst/>
          </a:prstGeom>
        </p:spPr>
        <p:txBody>
          <a:bodyPr vert="horz" lIns="91440" tIns="45720" rIns="91440" bIns="45720" rtlCol="0" anchor="ctr"/>
          <a:lstStyle>
            <a:lvl1pPr algn="ctr">
              <a:defRPr sz="800">
                <a:solidFill>
                  <a:schemeClr val="tx1">
                    <a:lumMod val="65000"/>
                    <a:lumOff val="3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4A822907-8A9D-4F6B-98F6-913902AD56B5}" type="slidenum">
              <a:rPr kumimoji="0" lang="en-US" sz="800" b="0" i="0" u="none" strike="noStrike" kern="1200" cap="none" spc="0" normalizeH="0" baseline="0" noProof="0" smtClean="0">
                <a:ln>
                  <a:noFill/>
                </a:ln>
                <a:solidFill>
                  <a:prstClr val="black">
                    <a:lumMod val="65000"/>
                    <a:lumOff val="35000"/>
                  </a:prstClr>
                </a:solidFill>
                <a:effectLst/>
                <a:uLnTx/>
                <a:uFillTx/>
                <a:latin typeface="Century Gothic"/>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prstClr val="black">
                  <a:lumMod val="65000"/>
                  <a:lumOff val="35000"/>
                </a:prstClr>
              </a:solidFill>
              <a:effectLst/>
              <a:uLnTx/>
              <a:uFillTx/>
              <a:latin typeface="Century Gothic"/>
              <a:ea typeface="+mn-ea"/>
              <a:cs typeface="+mn-cs"/>
            </a:endParaRPr>
          </a:p>
        </p:txBody>
      </p:sp>
      <p:sp>
        <p:nvSpPr>
          <p:cNvPr id="7" name="Rectangle 6"/>
          <p:cNvSpPr/>
          <p:nvPr/>
        </p:nvSpPr>
        <p:spPr>
          <a:xfrm>
            <a:off x="914400" y="0"/>
            <a:ext cx="7999413" cy="182880"/>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white"/>
              </a:solidFill>
              <a:effectLst/>
              <a:uLnTx/>
              <a:uFillTx/>
              <a:latin typeface="Century Gothic"/>
              <a:ea typeface="+mn-ea"/>
              <a:cs typeface="+mn-cs"/>
            </a:endParaRPr>
          </a:p>
        </p:txBody>
      </p:sp>
      <p:sp>
        <p:nvSpPr>
          <p:cNvPr id="8" name="Rectangle 7"/>
          <p:cNvSpPr/>
          <p:nvPr/>
        </p:nvSpPr>
        <p:spPr>
          <a:xfrm>
            <a:off x="914400" y="6675120"/>
            <a:ext cx="7999413" cy="182880"/>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white"/>
              </a:solidFill>
              <a:effectLst/>
              <a:uLnTx/>
              <a:uFillTx/>
              <a:latin typeface="Century Gothic"/>
              <a:ea typeface="+mn-ea"/>
              <a:cs typeface="+mn-cs"/>
            </a:endParaRPr>
          </a:p>
        </p:txBody>
      </p:sp>
    </p:spTree>
    <p:extLst>
      <p:ext uri="{BB962C8B-B14F-4D97-AF65-F5344CB8AC3E}">
        <p14:creationId xmlns:p14="http://schemas.microsoft.com/office/powerpoint/2010/main" val="4287374836"/>
      </p:ext>
    </p:extLst>
  </p:cSld>
  <p:clrMap bg1="lt1" tx1="dk1" bg2="lt2" tx2="dk2" accent1="accent1" accent2="accent2" accent3="accent3" accent4="accent4" accent5="accent5" accent6="accent6" hlink="hlink" folHlink="folHlink"/>
  <p:sldLayoutIdLst>
    <p:sldLayoutId id="2147483719" r:id="rId1"/>
    <p:sldLayoutId id="2147483720" r:id="rId2"/>
    <p:sldLayoutId id="2147483721" r:id="rId3"/>
    <p:sldLayoutId id="2147483722" r:id="rId4"/>
    <p:sldLayoutId id="2147483723" r:id="rId5"/>
    <p:sldLayoutId id="2147483724" r:id="rId6"/>
    <p:sldLayoutId id="2147483725" r:id="rId7"/>
    <p:sldLayoutId id="2147483726" r:id="rId8"/>
    <p:sldLayoutId id="2147483727" r:id="rId9"/>
    <p:sldLayoutId id="2147483728" r:id="rId10"/>
    <p:sldLayoutId id="2147483729" r:id="rId11"/>
    <p:sldLayoutId id="2147483730" r:id="rId12"/>
    <p:sldLayoutId id="2147483731" r:id="rId13"/>
    <p:sldLayoutId id="2147483732" r:id="rId14"/>
    <p:sldLayoutId id="2147483733" r:id="rId15"/>
  </p:sldLayoutIdLst>
  <p:txStyles>
    <p:titleStyle>
      <a:lvl1pPr marL="0" indent="0" algn="l" defTabSz="914400" rtl="0" eaLnBrk="1" latinLnBrk="0" hangingPunct="1">
        <a:spcBef>
          <a:spcPct val="0"/>
        </a:spcBef>
        <a:buNone/>
        <a:defRPr sz="3600" kern="1200">
          <a:solidFill>
            <a:schemeClr val="bg1"/>
          </a:solidFill>
          <a:latin typeface="+mj-lt"/>
          <a:ea typeface="+mj-ea"/>
          <a:cs typeface="+mj-cs"/>
        </a:defRPr>
      </a:lvl1pPr>
    </p:titleStyle>
    <p:bodyStyle>
      <a:lvl1pPr marL="342900" indent="-342900" algn="l" defTabSz="914400" rtl="0" eaLnBrk="1" latinLnBrk="0" hangingPunct="1">
        <a:spcBef>
          <a:spcPts val="20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336550" algn="l" defTabSz="914400" rtl="0" eaLnBrk="1" latinLnBrk="0" hangingPunct="1">
        <a:spcBef>
          <a:spcPts val="600"/>
        </a:spcBef>
        <a:buClr>
          <a:schemeClr val="accent1">
            <a:lumMod val="50000"/>
          </a:schemeClr>
        </a:buClr>
        <a:buFont typeface="Wingdings 2" pitchFamily="18" charset="2"/>
        <a:buChar char=""/>
        <a:defRPr sz="1800" kern="1200">
          <a:solidFill>
            <a:schemeClr val="tx1">
              <a:lumMod val="65000"/>
              <a:lumOff val="35000"/>
            </a:schemeClr>
          </a:solidFill>
          <a:latin typeface="+mn-lt"/>
          <a:ea typeface="+mn-ea"/>
          <a:cs typeface="+mn-cs"/>
        </a:defRPr>
      </a:lvl2pPr>
      <a:lvl3pPr marL="1035050" indent="-349250" algn="l" defTabSz="914400" rtl="0" eaLnBrk="1" latinLnBrk="0" hangingPunct="1">
        <a:spcBef>
          <a:spcPts val="600"/>
        </a:spcBef>
        <a:buClr>
          <a:schemeClr val="accent1"/>
        </a:buClr>
        <a:buFont typeface="Wingdings 2" pitchFamily="18" charset="2"/>
        <a:buChar char=""/>
        <a:defRPr sz="1800" kern="1200">
          <a:solidFill>
            <a:schemeClr val="tx1">
              <a:lumMod val="65000"/>
              <a:lumOff val="35000"/>
            </a:schemeClr>
          </a:solidFill>
          <a:latin typeface="+mn-lt"/>
          <a:ea typeface="+mn-ea"/>
          <a:cs typeface="+mn-cs"/>
        </a:defRPr>
      </a:lvl3pPr>
      <a:lvl4pPr marL="1371600" indent="-336550" algn="l" defTabSz="914400" rtl="0" eaLnBrk="1" latinLnBrk="0" hangingPunct="1">
        <a:spcBef>
          <a:spcPts val="600"/>
        </a:spcBef>
        <a:buClr>
          <a:schemeClr val="accent1">
            <a:lumMod val="50000"/>
          </a:schemeClr>
        </a:buClr>
        <a:buFont typeface="Wingdings 2" pitchFamily="18" charset="2"/>
        <a:buChar char=""/>
        <a:defRPr sz="1800" kern="1200">
          <a:solidFill>
            <a:schemeClr val="tx1">
              <a:lumMod val="65000"/>
              <a:lumOff val="35000"/>
            </a:schemeClr>
          </a:solidFill>
          <a:latin typeface="+mn-lt"/>
          <a:ea typeface="+mn-ea"/>
          <a:cs typeface="+mn-cs"/>
        </a:defRPr>
      </a:lvl4pPr>
      <a:lvl5pPr marL="1720850" indent="-349250" algn="l" defTabSz="914400" rtl="0" eaLnBrk="1" latinLnBrk="0" hangingPunct="1">
        <a:spcBef>
          <a:spcPts val="600"/>
        </a:spcBef>
        <a:buClr>
          <a:schemeClr val="accent1"/>
        </a:buClr>
        <a:buFont typeface="Wingdings 2" pitchFamily="18" charset="2"/>
        <a:buChar char=""/>
        <a:defRPr sz="1800" kern="1200">
          <a:solidFill>
            <a:schemeClr val="tx1">
              <a:lumMod val="65000"/>
              <a:lumOff val="35000"/>
            </a:schemeClr>
          </a:solidFill>
          <a:latin typeface="+mn-lt"/>
          <a:ea typeface="+mn-ea"/>
          <a:cs typeface="+mn-cs"/>
        </a:defRPr>
      </a:lvl5pPr>
      <a:lvl6pPr marL="2055813" indent="-344488" algn="l" defTabSz="914400" rtl="0" eaLnBrk="1" latinLnBrk="0" hangingPunct="1">
        <a:spcBef>
          <a:spcPct val="20000"/>
        </a:spcBef>
        <a:buClr>
          <a:schemeClr val="accent1">
            <a:lumMod val="50000"/>
          </a:schemeClr>
        </a:buClr>
        <a:buFont typeface="Wingdings 2" pitchFamily="18" charset="2"/>
        <a:buChar char=""/>
        <a:defRPr lang="en-US" sz="1800" kern="1200" dirty="0" smtClean="0">
          <a:solidFill>
            <a:schemeClr val="tx1">
              <a:lumMod val="65000"/>
              <a:lumOff val="35000"/>
            </a:schemeClr>
          </a:solidFill>
          <a:latin typeface="+mn-lt"/>
          <a:ea typeface="+mn-ea"/>
          <a:cs typeface="+mn-cs"/>
        </a:defRPr>
      </a:lvl6pPr>
      <a:lvl7pPr marL="2398713" indent="-344488" algn="l" defTabSz="914400" rtl="0" eaLnBrk="1" latinLnBrk="0" hangingPunct="1">
        <a:spcBef>
          <a:spcPct val="20000"/>
        </a:spcBef>
        <a:buClr>
          <a:schemeClr val="accent1"/>
        </a:buClr>
        <a:buFont typeface="Wingdings 2" pitchFamily="18" charset="2"/>
        <a:buChar char=""/>
        <a:defRPr lang="en-US" sz="1800" kern="1200" dirty="0" smtClean="0">
          <a:solidFill>
            <a:schemeClr val="tx1">
              <a:lumMod val="65000"/>
              <a:lumOff val="35000"/>
            </a:schemeClr>
          </a:solidFill>
          <a:latin typeface="+mn-lt"/>
          <a:ea typeface="+mn-ea"/>
          <a:cs typeface="+mn-cs"/>
        </a:defRPr>
      </a:lvl7pPr>
      <a:lvl8pPr marL="2743200" indent="-344488" algn="l" defTabSz="914400" rtl="0" eaLnBrk="1" latinLnBrk="0" hangingPunct="1">
        <a:spcBef>
          <a:spcPct val="20000"/>
        </a:spcBef>
        <a:buClr>
          <a:schemeClr val="accent1">
            <a:lumMod val="50000"/>
          </a:schemeClr>
        </a:buClr>
        <a:buFont typeface="Wingdings 2" pitchFamily="18" charset="2"/>
        <a:buChar char=""/>
        <a:defRPr lang="en-US" sz="1800" kern="1200" dirty="0" smtClean="0">
          <a:solidFill>
            <a:schemeClr val="tx1">
              <a:lumMod val="65000"/>
              <a:lumOff val="35000"/>
            </a:schemeClr>
          </a:solidFill>
          <a:latin typeface="+mn-lt"/>
          <a:ea typeface="+mn-ea"/>
          <a:cs typeface="+mn-cs"/>
        </a:defRPr>
      </a:lvl8pPr>
      <a:lvl9pPr marL="3087688" indent="-344488" algn="l" defTabSz="914400" rtl="0" eaLnBrk="1" latinLnBrk="0" hangingPunct="1">
        <a:spcBef>
          <a:spcPct val="20000"/>
        </a:spcBef>
        <a:buClr>
          <a:schemeClr val="accent1"/>
        </a:buClr>
        <a:buFont typeface="Wingdings 2" pitchFamily="18" charset="2"/>
        <a:buChar char=""/>
        <a:defRPr lang="en-US" sz="1800" kern="1200" dirty="0">
          <a:solidFill>
            <a:schemeClr val="tx1">
              <a:lumMod val="65000"/>
              <a:lumOff val="35000"/>
            </a:schemeClr>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slide" Target="slide14.xml"/><Relationship Id="rId13" Type="http://schemas.openxmlformats.org/officeDocument/2006/relationships/image" Target="../media/image8.jpeg"/><Relationship Id="rId18" Type="http://schemas.openxmlformats.org/officeDocument/2006/relationships/slide" Target="slide40.xml"/><Relationship Id="rId3" Type="http://schemas.openxmlformats.org/officeDocument/2006/relationships/slide" Target="slide3.xml"/><Relationship Id="rId7" Type="http://schemas.openxmlformats.org/officeDocument/2006/relationships/image" Target="../media/image5.png"/><Relationship Id="rId12" Type="http://schemas.openxmlformats.org/officeDocument/2006/relationships/slide" Target="slide23.xml"/><Relationship Id="rId17" Type="http://schemas.openxmlformats.org/officeDocument/2006/relationships/image" Target="../media/image9.png"/><Relationship Id="rId2" Type="http://schemas.openxmlformats.org/officeDocument/2006/relationships/notesSlide" Target="../notesSlides/notesSlide7.xml"/><Relationship Id="rId16" Type="http://schemas.openxmlformats.org/officeDocument/2006/relationships/slide" Target="slide36.xml"/><Relationship Id="rId1" Type="http://schemas.openxmlformats.org/officeDocument/2006/relationships/slideLayout" Target="../slideLayouts/slideLayout58.xml"/><Relationship Id="rId6" Type="http://schemas.openxmlformats.org/officeDocument/2006/relationships/slide" Target="slide10.xml"/><Relationship Id="rId11" Type="http://schemas.openxmlformats.org/officeDocument/2006/relationships/image" Target="../media/image7.jpeg"/><Relationship Id="rId5" Type="http://schemas.openxmlformats.org/officeDocument/2006/relationships/slide" Target="slide5.xml"/><Relationship Id="rId15" Type="http://schemas.openxmlformats.org/officeDocument/2006/relationships/slide" Target="slide32.xml"/><Relationship Id="rId10" Type="http://schemas.openxmlformats.org/officeDocument/2006/relationships/slide" Target="slide16.xml"/><Relationship Id="rId19" Type="http://schemas.openxmlformats.org/officeDocument/2006/relationships/image" Target="../media/image10.jpeg"/><Relationship Id="rId4" Type="http://schemas.openxmlformats.org/officeDocument/2006/relationships/image" Target="../media/image4.png"/><Relationship Id="rId9" Type="http://schemas.openxmlformats.org/officeDocument/2006/relationships/image" Target="../media/image6.png"/><Relationship Id="rId14" Type="http://schemas.openxmlformats.org/officeDocument/2006/relationships/slide" Target="slide28.xml"/></Relationships>
</file>

<file path=ppt/slides/_rels/slide11.xml.rels><?xml version="1.0" encoding="UTF-8" standalone="yes"?>
<Relationships xmlns="http://schemas.openxmlformats.org/package/2006/relationships"><Relationship Id="rId3" Type="http://schemas.openxmlformats.org/officeDocument/2006/relationships/hyperlink" Target="https://confluence.cornell.edu/display/cee4540" TargetMode="External"/><Relationship Id="rId2" Type="http://schemas.openxmlformats.org/officeDocument/2006/relationships/notesSlide" Target="../notesSlides/notesSlide8.xml"/><Relationship Id="rId1" Type="http://schemas.openxmlformats.org/officeDocument/2006/relationships/slideLayout" Target="../slideLayouts/slideLayout58.xml"/><Relationship Id="rId4" Type="http://schemas.openxmlformats.org/officeDocument/2006/relationships/hyperlink" Target="https://github.com/AguaClara/CEE4540_DC"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s://confluence.cornell.edu/display/cee4540/Anaconda" TargetMode="External"/><Relationship Id="rId2" Type="http://schemas.openxmlformats.org/officeDocument/2006/relationships/notesSlide" Target="../notesSlides/notesSlide9.xml"/><Relationship Id="rId1" Type="http://schemas.openxmlformats.org/officeDocument/2006/relationships/slideLayout" Target="../slideLayouts/slideLayout58.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8.xml"/></Relationships>
</file>

<file path=ppt/slides/_rels/slide14.xml.rels><?xml version="1.0" encoding="UTF-8" standalone="yes"?>
<Relationships xmlns="http://schemas.openxmlformats.org/package/2006/relationships"><Relationship Id="rId8" Type="http://schemas.openxmlformats.org/officeDocument/2006/relationships/slide" Target="slide14.xml"/><Relationship Id="rId13" Type="http://schemas.openxmlformats.org/officeDocument/2006/relationships/image" Target="../media/image8.jpeg"/><Relationship Id="rId18" Type="http://schemas.openxmlformats.org/officeDocument/2006/relationships/slide" Target="slide40.xml"/><Relationship Id="rId3" Type="http://schemas.openxmlformats.org/officeDocument/2006/relationships/slide" Target="slide3.xml"/><Relationship Id="rId7" Type="http://schemas.openxmlformats.org/officeDocument/2006/relationships/image" Target="../media/image5.png"/><Relationship Id="rId12" Type="http://schemas.openxmlformats.org/officeDocument/2006/relationships/slide" Target="slide23.xml"/><Relationship Id="rId17" Type="http://schemas.openxmlformats.org/officeDocument/2006/relationships/image" Target="../media/image9.png"/><Relationship Id="rId2" Type="http://schemas.openxmlformats.org/officeDocument/2006/relationships/notesSlide" Target="../notesSlides/notesSlide10.xml"/><Relationship Id="rId16" Type="http://schemas.openxmlformats.org/officeDocument/2006/relationships/slide" Target="slide36.xml"/><Relationship Id="rId1" Type="http://schemas.openxmlformats.org/officeDocument/2006/relationships/slideLayout" Target="../slideLayouts/slideLayout58.xml"/><Relationship Id="rId6" Type="http://schemas.openxmlformats.org/officeDocument/2006/relationships/slide" Target="slide10.xml"/><Relationship Id="rId11" Type="http://schemas.openxmlformats.org/officeDocument/2006/relationships/image" Target="../media/image7.jpeg"/><Relationship Id="rId5" Type="http://schemas.openxmlformats.org/officeDocument/2006/relationships/slide" Target="slide5.xml"/><Relationship Id="rId15" Type="http://schemas.openxmlformats.org/officeDocument/2006/relationships/slide" Target="slide32.xml"/><Relationship Id="rId10" Type="http://schemas.openxmlformats.org/officeDocument/2006/relationships/slide" Target="slide16.xml"/><Relationship Id="rId19" Type="http://schemas.openxmlformats.org/officeDocument/2006/relationships/image" Target="../media/image10.jpeg"/><Relationship Id="rId4" Type="http://schemas.openxmlformats.org/officeDocument/2006/relationships/image" Target="../media/image4.png"/><Relationship Id="rId9" Type="http://schemas.openxmlformats.org/officeDocument/2006/relationships/image" Target="../media/image6.png"/><Relationship Id="rId14" Type="http://schemas.openxmlformats.org/officeDocument/2006/relationships/slide" Target="slide2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8.xml"/></Relationships>
</file>

<file path=ppt/slides/_rels/slide16.xml.rels><?xml version="1.0" encoding="UTF-8" standalone="yes"?>
<Relationships xmlns="http://schemas.openxmlformats.org/package/2006/relationships"><Relationship Id="rId8" Type="http://schemas.openxmlformats.org/officeDocument/2006/relationships/slide" Target="slide14.xml"/><Relationship Id="rId13" Type="http://schemas.openxmlformats.org/officeDocument/2006/relationships/image" Target="../media/image8.jpeg"/><Relationship Id="rId18" Type="http://schemas.openxmlformats.org/officeDocument/2006/relationships/slide" Target="slide40.xml"/><Relationship Id="rId3" Type="http://schemas.openxmlformats.org/officeDocument/2006/relationships/slide" Target="slide3.xml"/><Relationship Id="rId7" Type="http://schemas.openxmlformats.org/officeDocument/2006/relationships/image" Target="../media/image5.png"/><Relationship Id="rId12" Type="http://schemas.openxmlformats.org/officeDocument/2006/relationships/slide" Target="slide23.xml"/><Relationship Id="rId17" Type="http://schemas.openxmlformats.org/officeDocument/2006/relationships/image" Target="../media/image9.png"/><Relationship Id="rId2" Type="http://schemas.openxmlformats.org/officeDocument/2006/relationships/notesSlide" Target="../notesSlides/notesSlide12.xml"/><Relationship Id="rId16" Type="http://schemas.openxmlformats.org/officeDocument/2006/relationships/slide" Target="slide36.xml"/><Relationship Id="rId1" Type="http://schemas.openxmlformats.org/officeDocument/2006/relationships/slideLayout" Target="../slideLayouts/slideLayout58.xml"/><Relationship Id="rId6" Type="http://schemas.openxmlformats.org/officeDocument/2006/relationships/slide" Target="slide10.xml"/><Relationship Id="rId11" Type="http://schemas.openxmlformats.org/officeDocument/2006/relationships/image" Target="../media/image7.jpeg"/><Relationship Id="rId5" Type="http://schemas.openxmlformats.org/officeDocument/2006/relationships/slide" Target="slide5.xml"/><Relationship Id="rId15" Type="http://schemas.openxmlformats.org/officeDocument/2006/relationships/slide" Target="slide32.xml"/><Relationship Id="rId10" Type="http://schemas.openxmlformats.org/officeDocument/2006/relationships/slide" Target="slide16.xml"/><Relationship Id="rId19" Type="http://schemas.openxmlformats.org/officeDocument/2006/relationships/image" Target="../media/image10.jpeg"/><Relationship Id="rId4" Type="http://schemas.openxmlformats.org/officeDocument/2006/relationships/image" Target="../media/image4.png"/><Relationship Id="rId9" Type="http://schemas.openxmlformats.org/officeDocument/2006/relationships/image" Target="../media/image6.png"/><Relationship Id="rId14" Type="http://schemas.openxmlformats.org/officeDocument/2006/relationships/slide" Target="slide28.xml"/></Relationships>
</file>

<file path=ppt/slides/_rels/slide17.xml.rels><?xml version="1.0" encoding="UTF-8" standalone="yes"?>
<Relationships xmlns="http://schemas.openxmlformats.org/package/2006/relationships"><Relationship Id="rId3" Type="http://schemas.openxmlformats.org/officeDocument/2006/relationships/slide" Target="slide18.xml"/><Relationship Id="rId2" Type="http://schemas.openxmlformats.org/officeDocument/2006/relationships/notesSlide" Target="../notesSlides/notesSlide13.xml"/><Relationship Id="rId1" Type="http://schemas.openxmlformats.org/officeDocument/2006/relationships/slideLayout" Target="../slideLayouts/slideLayout58.xml"/><Relationship Id="rId4" Type="http://schemas.openxmlformats.org/officeDocument/2006/relationships/image" Target="../media/image7.jpeg"/></Relationships>
</file>

<file path=ppt/slides/_rels/slide1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4.xml"/><Relationship Id="rId1" Type="http://schemas.openxmlformats.org/officeDocument/2006/relationships/slideLayout" Target="../slideLayouts/slideLayout61.xml"/></Relationships>
</file>

<file path=ppt/slides/_rels/slide1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5.xml"/><Relationship Id="rId1" Type="http://schemas.openxmlformats.org/officeDocument/2006/relationships/slideLayout" Target="../slideLayouts/slideLayout58.xml"/></Relationships>
</file>

<file path=ppt/slides/_rels/slide2.xml.rels><?xml version="1.0" encoding="UTF-8" standalone="yes"?>
<Relationships xmlns="http://schemas.openxmlformats.org/package/2006/relationships"><Relationship Id="rId8" Type="http://schemas.openxmlformats.org/officeDocument/2006/relationships/slide" Target="slide14.xml"/><Relationship Id="rId13" Type="http://schemas.openxmlformats.org/officeDocument/2006/relationships/image" Target="../media/image8.jpeg"/><Relationship Id="rId18" Type="http://schemas.openxmlformats.org/officeDocument/2006/relationships/slide" Target="slide40.xml"/><Relationship Id="rId3" Type="http://schemas.openxmlformats.org/officeDocument/2006/relationships/slide" Target="slide3.xml"/><Relationship Id="rId7" Type="http://schemas.openxmlformats.org/officeDocument/2006/relationships/image" Target="../media/image5.png"/><Relationship Id="rId12" Type="http://schemas.openxmlformats.org/officeDocument/2006/relationships/slide" Target="slide23.xml"/><Relationship Id="rId17" Type="http://schemas.openxmlformats.org/officeDocument/2006/relationships/image" Target="../media/image9.png"/><Relationship Id="rId2" Type="http://schemas.openxmlformats.org/officeDocument/2006/relationships/notesSlide" Target="../notesSlides/notesSlide2.xml"/><Relationship Id="rId16" Type="http://schemas.openxmlformats.org/officeDocument/2006/relationships/slide" Target="slide36.xml"/><Relationship Id="rId1" Type="http://schemas.openxmlformats.org/officeDocument/2006/relationships/slideLayout" Target="../slideLayouts/slideLayout58.xml"/><Relationship Id="rId6" Type="http://schemas.openxmlformats.org/officeDocument/2006/relationships/slide" Target="slide10.xml"/><Relationship Id="rId11" Type="http://schemas.openxmlformats.org/officeDocument/2006/relationships/image" Target="../media/image7.jpeg"/><Relationship Id="rId5" Type="http://schemas.openxmlformats.org/officeDocument/2006/relationships/slide" Target="slide5.xml"/><Relationship Id="rId15" Type="http://schemas.openxmlformats.org/officeDocument/2006/relationships/slide" Target="slide32.xml"/><Relationship Id="rId10" Type="http://schemas.openxmlformats.org/officeDocument/2006/relationships/slide" Target="slide16.xml"/><Relationship Id="rId19" Type="http://schemas.openxmlformats.org/officeDocument/2006/relationships/image" Target="../media/image10.jpeg"/><Relationship Id="rId4" Type="http://schemas.openxmlformats.org/officeDocument/2006/relationships/image" Target="../media/image4.png"/><Relationship Id="rId9" Type="http://schemas.openxmlformats.org/officeDocument/2006/relationships/image" Target="../media/image6.png"/><Relationship Id="rId14" Type="http://schemas.openxmlformats.org/officeDocument/2006/relationships/slide" Target="slide28.xml"/></Relationships>
</file>

<file path=ppt/slides/_rels/slide2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6.xml"/><Relationship Id="rId1" Type="http://schemas.openxmlformats.org/officeDocument/2006/relationships/slideLayout" Target="../slideLayouts/slideLayout58.xml"/></Relationships>
</file>

<file path=ppt/slides/_rels/slide2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7.xml"/><Relationship Id="rId1" Type="http://schemas.openxmlformats.org/officeDocument/2006/relationships/slideLayout" Target="../slideLayouts/slideLayout58.xml"/></Relationships>
</file>

<file path=ppt/slides/_rels/slide2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8.xml"/><Relationship Id="rId1" Type="http://schemas.openxmlformats.org/officeDocument/2006/relationships/slideLayout" Target="../slideLayouts/slideLayout58.xml"/></Relationships>
</file>

<file path=ppt/slides/_rels/slide23.xml.rels><?xml version="1.0" encoding="UTF-8" standalone="yes"?>
<Relationships xmlns="http://schemas.openxmlformats.org/package/2006/relationships"><Relationship Id="rId8" Type="http://schemas.openxmlformats.org/officeDocument/2006/relationships/slide" Target="slide14.xml"/><Relationship Id="rId13" Type="http://schemas.openxmlformats.org/officeDocument/2006/relationships/image" Target="../media/image8.jpeg"/><Relationship Id="rId18" Type="http://schemas.openxmlformats.org/officeDocument/2006/relationships/slide" Target="slide40.xml"/><Relationship Id="rId3" Type="http://schemas.openxmlformats.org/officeDocument/2006/relationships/slide" Target="slide3.xml"/><Relationship Id="rId7" Type="http://schemas.openxmlformats.org/officeDocument/2006/relationships/image" Target="../media/image5.png"/><Relationship Id="rId12" Type="http://schemas.openxmlformats.org/officeDocument/2006/relationships/slide" Target="slide23.xml"/><Relationship Id="rId17" Type="http://schemas.openxmlformats.org/officeDocument/2006/relationships/image" Target="../media/image9.png"/><Relationship Id="rId2" Type="http://schemas.openxmlformats.org/officeDocument/2006/relationships/notesSlide" Target="../notesSlides/notesSlide19.xml"/><Relationship Id="rId16" Type="http://schemas.openxmlformats.org/officeDocument/2006/relationships/slide" Target="slide36.xml"/><Relationship Id="rId1" Type="http://schemas.openxmlformats.org/officeDocument/2006/relationships/slideLayout" Target="../slideLayouts/slideLayout58.xml"/><Relationship Id="rId6" Type="http://schemas.openxmlformats.org/officeDocument/2006/relationships/slide" Target="slide10.xml"/><Relationship Id="rId11" Type="http://schemas.openxmlformats.org/officeDocument/2006/relationships/image" Target="../media/image7.jpeg"/><Relationship Id="rId5" Type="http://schemas.openxmlformats.org/officeDocument/2006/relationships/slide" Target="slide5.xml"/><Relationship Id="rId15" Type="http://schemas.openxmlformats.org/officeDocument/2006/relationships/slide" Target="slide32.xml"/><Relationship Id="rId10" Type="http://schemas.openxmlformats.org/officeDocument/2006/relationships/slide" Target="slide16.xml"/><Relationship Id="rId19" Type="http://schemas.openxmlformats.org/officeDocument/2006/relationships/image" Target="../media/image10.jpeg"/><Relationship Id="rId4" Type="http://schemas.openxmlformats.org/officeDocument/2006/relationships/image" Target="../media/image4.png"/><Relationship Id="rId9" Type="http://schemas.openxmlformats.org/officeDocument/2006/relationships/image" Target="../media/image6.png"/><Relationship Id="rId14" Type="http://schemas.openxmlformats.org/officeDocument/2006/relationships/slide" Target="slide2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1.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2.xml"/><Relationship Id="rId1" Type="http://schemas.openxmlformats.org/officeDocument/2006/relationships/slideLayout" Target="../slideLayouts/slideLayout58.xml"/><Relationship Id="rId6" Type="http://schemas.openxmlformats.org/officeDocument/2006/relationships/image" Target="../media/image20.jpeg"/><Relationship Id="rId5" Type="http://schemas.openxmlformats.org/officeDocument/2006/relationships/image" Target="../media/image19.jpeg"/><Relationship Id="rId4" Type="http://schemas.openxmlformats.org/officeDocument/2006/relationships/image" Target="../media/image18.jpe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28.xml.rels><?xml version="1.0" encoding="UTF-8" standalone="yes"?>
<Relationships xmlns="http://schemas.openxmlformats.org/package/2006/relationships"><Relationship Id="rId8" Type="http://schemas.openxmlformats.org/officeDocument/2006/relationships/slide" Target="slide14.xml"/><Relationship Id="rId13" Type="http://schemas.openxmlformats.org/officeDocument/2006/relationships/image" Target="../media/image8.jpeg"/><Relationship Id="rId18" Type="http://schemas.openxmlformats.org/officeDocument/2006/relationships/slide" Target="slide40.xml"/><Relationship Id="rId3" Type="http://schemas.openxmlformats.org/officeDocument/2006/relationships/slide" Target="slide3.xml"/><Relationship Id="rId7" Type="http://schemas.openxmlformats.org/officeDocument/2006/relationships/image" Target="../media/image5.png"/><Relationship Id="rId12" Type="http://schemas.openxmlformats.org/officeDocument/2006/relationships/slide" Target="slide23.xml"/><Relationship Id="rId17" Type="http://schemas.openxmlformats.org/officeDocument/2006/relationships/image" Target="../media/image9.png"/><Relationship Id="rId2" Type="http://schemas.openxmlformats.org/officeDocument/2006/relationships/notesSlide" Target="../notesSlides/notesSlide23.xml"/><Relationship Id="rId16" Type="http://schemas.openxmlformats.org/officeDocument/2006/relationships/slide" Target="slide36.xml"/><Relationship Id="rId1" Type="http://schemas.openxmlformats.org/officeDocument/2006/relationships/slideLayout" Target="../slideLayouts/slideLayout58.xml"/><Relationship Id="rId6" Type="http://schemas.openxmlformats.org/officeDocument/2006/relationships/slide" Target="slide10.xml"/><Relationship Id="rId11" Type="http://schemas.openxmlformats.org/officeDocument/2006/relationships/image" Target="../media/image7.jpeg"/><Relationship Id="rId5" Type="http://schemas.openxmlformats.org/officeDocument/2006/relationships/slide" Target="slide5.xml"/><Relationship Id="rId15" Type="http://schemas.openxmlformats.org/officeDocument/2006/relationships/slide" Target="slide32.xml"/><Relationship Id="rId10" Type="http://schemas.openxmlformats.org/officeDocument/2006/relationships/slide" Target="slide16.xml"/><Relationship Id="rId19" Type="http://schemas.openxmlformats.org/officeDocument/2006/relationships/image" Target="../media/image10.jpeg"/><Relationship Id="rId4" Type="http://schemas.openxmlformats.org/officeDocument/2006/relationships/image" Target="../media/image4.png"/><Relationship Id="rId9" Type="http://schemas.openxmlformats.org/officeDocument/2006/relationships/image" Target="../media/image6.png"/><Relationship Id="rId14" Type="http://schemas.openxmlformats.org/officeDocument/2006/relationships/slide" Target="slide2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8.xml"/></Relationships>
</file>

<file path=ppt/slides/_rels/slide3.xml.rels><?xml version="1.0" encoding="UTF-8" standalone="yes"?>
<Relationships xmlns="http://schemas.openxmlformats.org/package/2006/relationships"><Relationship Id="rId8" Type="http://schemas.openxmlformats.org/officeDocument/2006/relationships/slide" Target="slide14.xml"/><Relationship Id="rId13" Type="http://schemas.openxmlformats.org/officeDocument/2006/relationships/image" Target="../media/image8.jpeg"/><Relationship Id="rId18" Type="http://schemas.openxmlformats.org/officeDocument/2006/relationships/slide" Target="slide40.xml"/><Relationship Id="rId3" Type="http://schemas.openxmlformats.org/officeDocument/2006/relationships/slide" Target="slide3.xml"/><Relationship Id="rId7" Type="http://schemas.openxmlformats.org/officeDocument/2006/relationships/image" Target="../media/image5.png"/><Relationship Id="rId12" Type="http://schemas.openxmlformats.org/officeDocument/2006/relationships/slide" Target="slide23.xml"/><Relationship Id="rId17" Type="http://schemas.openxmlformats.org/officeDocument/2006/relationships/image" Target="../media/image9.png"/><Relationship Id="rId2" Type="http://schemas.openxmlformats.org/officeDocument/2006/relationships/notesSlide" Target="../notesSlides/notesSlide3.xml"/><Relationship Id="rId16" Type="http://schemas.openxmlformats.org/officeDocument/2006/relationships/slide" Target="slide36.xml"/><Relationship Id="rId1" Type="http://schemas.openxmlformats.org/officeDocument/2006/relationships/slideLayout" Target="../slideLayouts/slideLayout58.xml"/><Relationship Id="rId6" Type="http://schemas.openxmlformats.org/officeDocument/2006/relationships/slide" Target="slide10.xml"/><Relationship Id="rId11" Type="http://schemas.openxmlformats.org/officeDocument/2006/relationships/image" Target="../media/image7.jpeg"/><Relationship Id="rId5" Type="http://schemas.openxmlformats.org/officeDocument/2006/relationships/slide" Target="slide5.xml"/><Relationship Id="rId15" Type="http://schemas.openxmlformats.org/officeDocument/2006/relationships/slide" Target="slide32.xml"/><Relationship Id="rId10" Type="http://schemas.openxmlformats.org/officeDocument/2006/relationships/slide" Target="slide16.xml"/><Relationship Id="rId19" Type="http://schemas.openxmlformats.org/officeDocument/2006/relationships/image" Target="../media/image10.jpeg"/><Relationship Id="rId4" Type="http://schemas.openxmlformats.org/officeDocument/2006/relationships/image" Target="../media/image4.png"/><Relationship Id="rId9" Type="http://schemas.openxmlformats.org/officeDocument/2006/relationships/image" Target="../media/image6.png"/><Relationship Id="rId14" Type="http://schemas.openxmlformats.org/officeDocument/2006/relationships/slide" Target="slide28.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8.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8.xml"/></Relationships>
</file>

<file path=ppt/slides/_rels/slide32.xml.rels><?xml version="1.0" encoding="UTF-8" standalone="yes"?>
<Relationships xmlns="http://schemas.openxmlformats.org/package/2006/relationships"><Relationship Id="rId8" Type="http://schemas.openxmlformats.org/officeDocument/2006/relationships/slide" Target="slide14.xml"/><Relationship Id="rId13" Type="http://schemas.openxmlformats.org/officeDocument/2006/relationships/image" Target="../media/image8.jpeg"/><Relationship Id="rId18" Type="http://schemas.openxmlformats.org/officeDocument/2006/relationships/slide" Target="slide40.xml"/><Relationship Id="rId3" Type="http://schemas.openxmlformats.org/officeDocument/2006/relationships/slide" Target="slide3.xml"/><Relationship Id="rId7" Type="http://schemas.openxmlformats.org/officeDocument/2006/relationships/image" Target="../media/image5.png"/><Relationship Id="rId12" Type="http://schemas.openxmlformats.org/officeDocument/2006/relationships/slide" Target="slide23.xml"/><Relationship Id="rId17" Type="http://schemas.openxmlformats.org/officeDocument/2006/relationships/image" Target="../media/image9.png"/><Relationship Id="rId2" Type="http://schemas.openxmlformats.org/officeDocument/2006/relationships/notesSlide" Target="../notesSlides/notesSlide27.xml"/><Relationship Id="rId16" Type="http://schemas.openxmlformats.org/officeDocument/2006/relationships/slide" Target="slide36.xml"/><Relationship Id="rId1" Type="http://schemas.openxmlformats.org/officeDocument/2006/relationships/slideLayout" Target="../slideLayouts/slideLayout58.xml"/><Relationship Id="rId6" Type="http://schemas.openxmlformats.org/officeDocument/2006/relationships/slide" Target="slide10.xml"/><Relationship Id="rId11" Type="http://schemas.openxmlformats.org/officeDocument/2006/relationships/image" Target="../media/image7.jpeg"/><Relationship Id="rId5" Type="http://schemas.openxmlformats.org/officeDocument/2006/relationships/slide" Target="slide5.xml"/><Relationship Id="rId15" Type="http://schemas.openxmlformats.org/officeDocument/2006/relationships/slide" Target="slide32.xml"/><Relationship Id="rId10" Type="http://schemas.openxmlformats.org/officeDocument/2006/relationships/slide" Target="slide16.xml"/><Relationship Id="rId19" Type="http://schemas.openxmlformats.org/officeDocument/2006/relationships/image" Target="../media/image10.jpeg"/><Relationship Id="rId4" Type="http://schemas.openxmlformats.org/officeDocument/2006/relationships/image" Target="../media/image4.png"/><Relationship Id="rId9" Type="http://schemas.openxmlformats.org/officeDocument/2006/relationships/image" Target="../media/image6.png"/><Relationship Id="rId14" Type="http://schemas.openxmlformats.org/officeDocument/2006/relationships/slide" Target="slide2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8.xml"/></Relationships>
</file>

<file path=ppt/slides/_rels/slide34.xml.rels><?xml version="1.0" encoding="UTF-8" standalone="yes"?>
<Relationships xmlns="http://schemas.openxmlformats.org/package/2006/relationships"><Relationship Id="rId3" Type="http://schemas.openxmlformats.org/officeDocument/2006/relationships/hyperlink" Target="../Polls.pptx#-1,1,Cornell Professors are" TargetMode="External"/><Relationship Id="rId2" Type="http://schemas.openxmlformats.org/officeDocument/2006/relationships/notesSlide" Target="../notesSlides/notesSlide29.xml"/><Relationship Id="rId1" Type="http://schemas.openxmlformats.org/officeDocument/2006/relationships/slideLayout" Target="../slideLayouts/slideLayout58.xml"/><Relationship Id="rId4" Type="http://schemas.openxmlformats.org/officeDocument/2006/relationships/image" Target="../media/image21.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8.xml"/></Relationships>
</file>

<file path=ppt/slides/_rels/slide36.xml.rels><?xml version="1.0" encoding="UTF-8" standalone="yes"?>
<Relationships xmlns="http://schemas.openxmlformats.org/package/2006/relationships"><Relationship Id="rId8" Type="http://schemas.openxmlformats.org/officeDocument/2006/relationships/slide" Target="slide14.xml"/><Relationship Id="rId13" Type="http://schemas.openxmlformats.org/officeDocument/2006/relationships/image" Target="../media/image8.jpeg"/><Relationship Id="rId18" Type="http://schemas.openxmlformats.org/officeDocument/2006/relationships/slide" Target="slide40.xml"/><Relationship Id="rId3" Type="http://schemas.openxmlformats.org/officeDocument/2006/relationships/slide" Target="slide3.xml"/><Relationship Id="rId7" Type="http://schemas.openxmlformats.org/officeDocument/2006/relationships/image" Target="../media/image5.png"/><Relationship Id="rId12" Type="http://schemas.openxmlformats.org/officeDocument/2006/relationships/slide" Target="slide23.xml"/><Relationship Id="rId17" Type="http://schemas.openxmlformats.org/officeDocument/2006/relationships/image" Target="../media/image9.png"/><Relationship Id="rId2" Type="http://schemas.openxmlformats.org/officeDocument/2006/relationships/notesSlide" Target="../notesSlides/notesSlide31.xml"/><Relationship Id="rId16" Type="http://schemas.openxmlformats.org/officeDocument/2006/relationships/slide" Target="slide36.xml"/><Relationship Id="rId1" Type="http://schemas.openxmlformats.org/officeDocument/2006/relationships/slideLayout" Target="../slideLayouts/slideLayout58.xml"/><Relationship Id="rId6" Type="http://schemas.openxmlformats.org/officeDocument/2006/relationships/slide" Target="slide10.xml"/><Relationship Id="rId11" Type="http://schemas.openxmlformats.org/officeDocument/2006/relationships/image" Target="../media/image7.jpeg"/><Relationship Id="rId5" Type="http://schemas.openxmlformats.org/officeDocument/2006/relationships/slide" Target="slide5.xml"/><Relationship Id="rId15" Type="http://schemas.openxmlformats.org/officeDocument/2006/relationships/slide" Target="slide32.xml"/><Relationship Id="rId10" Type="http://schemas.openxmlformats.org/officeDocument/2006/relationships/slide" Target="slide16.xml"/><Relationship Id="rId19" Type="http://schemas.openxmlformats.org/officeDocument/2006/relationships/image" Target="../media/image10.jpeg"/><Relationship Id="rId4" Type="http://schemas.openxmlformats.org/officeDocument/2006/relationships/image" Target="../media/image4.png"/><Relationship Id="rId9" Type="http://schemas.openxmlformats.org/officeDocument/2006/relationships/image" Target="../media/image6.png"/><Relationship Id="rId14" Type="http://schemas.openxmlformats.org/officeDocument/2006/relationships/slide" Target="slide28.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8.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39.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63.xml"/></Relationships>
</file>

<file path=ppt/slides/_rels/slide4.xml.rels><?xml version="1.0" encoding="UTF-8" standalone="yes"?>
<Relationships xmlns="http://schemas.openxmlformats.org/package/2006/relationships"><Relationship Id="rId2" Type="http://schemas.openxmlformats.org/officeDocument/2006/relationships/hyperlink" Target="mailto:ecv27@cornell.edu" TargetMode="External"/><Relationship Id="rId1" Type="http://schemas.openxmlformats.org/officeDocument/2006/relationships/slideLayout" Target="../slideLayouts/slideLayout6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9.xml"/></Relationships>
</file>

<file path=ppt/slides/_rels/slide42.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58.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5.xml.rels><?xml version="1.0" encoding="UTF-8" standalone="yes"?>
<Relationships xmlns="http://schemas.openxmlformats.org/package/2006/relationships"><Relationship Id="rId8" Type="http://schemas.openxmlformats.org/officeDocument/2006/relationships/slide" Target="slide14.xml"/><Relationship Id="rId13" Type="http://schemas.openxmlformats.org/officeDocument/2006/relationships/image" Target="../media/image8.jpeg"/><Relationship Id="rId18" Type="http://schemas.openxmlformats.org/officeDocument/2006/relationships/slide" Target="slide40.xml"/><Relationship Id="rId3" Type="http://schemas.openxmlformats.org/officeDocument/2006/relationships/slide" Target="slide3.xml"/><Relationship Id="rId7" Type="http://schemas.openxmlformats.org/officeDocument/2006/relationships/image" Target="../media/image5.png"/><Relationship Id="rId12" Type="http://schemas.openxmlformats.org/officeDocument/2006/relationships/slide" Target="slide23.xml"/><Relationship Id="rId17" Type="http://schemas.openxmlformats.org/officeDocument/2006/relationships/image" Target="../media/image9.png"/><Relationship Id="rId2" Type="http://schemas.openxmlformats.org/officeDocument/2006/relationships/notesSlide" Target="../notesSlides/notesSlide4.xml"/><Relationship Id="rId16" Type="http://schemas.openxmlformats.org/officeDocument/2006/relationships/slide" Target="slide36.xml"/><Relationship Id="rId1" Type="http://schemas.openxmlformats.org/officeDocument/2006/relationships/slideLayout" Target="../slideLayouts/slideLayout58.xml"/><Relationship Id="rId6" Type="http://schemas.openxmlformats.org/officeDocument/2006/relationships/slide" Target="slide10.xml"/><Relationship Id="rId11" Type="http://schemas.openxmlformats.org/officeDocument/2006/relationships/image" Target="../media/image7.jpeg"/><Relationship Id="rId5" Type="http://schemas.openxmlformats.org/officeDocument/2006/relationships/slide" Target="slide5.xml"/><Relationship Id="rId15" Type="http://schemas.openxmlformats.org/officeDocument/2006/relationships/slide" Target="slide32.xml"/><Relationship Id="rId10" Type="http://schemas.openxmlformats.org/officeDocument/2006/relationships/slide" Target="slide16.xml"/><Relationship Id="rId19" Type="http://schemas.openxmlformats.org/officeDocument/2006/relationships/image" Target="../media/image10.jpeg"/><Relationship Id="rId4" Type="http://schemas.openxmlformats.org/officeDocument/2006/relationships/image" Target="../media/image4.png"/><Relationship Id="rId9" Type="http://schemas.openxmlformats.org/officeDocument/2006/relationships/image" Target="../media/image6.png"/><Relationship Id="rId14" Type="http://schemas.openxmlformats.org/officeDocument/2006/relationships/slide" Target="slide28.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5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9.xml.rels><?xml version="1.0" encoding="UTF-8" standalone="yes"?>
<Relationships xmlns="http://schemas.openxmlformats.org/package/2006/relationships"><Relationship Id="rId3" Type="http://schemas.openxmlformats.org/officeDocument/2006/relationships/hyperlink" Target="https://confluence.cornell.edu/display/cee4540/Home" TargetMode="External"/><Relationship Id="rId2" Type="http://schemas.openxmlformats.org/officeDocument/2006/relationships/notesSlide" Target="../notesSlides/notesSlide6.xml"/><Relationship Id="rId1" Type="http://schemas.openxmlformats.org/officeDocument/2006/relationships/slideLayout" Target="../slideLayouts/slideLayout61.xml"/><Relationship Id="rId4" Type="http://schemas.openxmlformats.org/officeDocument/2006/relationships/hyperlink" Target="https://confluence.cornell.edu/display/AGUACLARA/Summer+Internship+at+Cornell"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ubtitle 9"/>
          <p:cNvSpPr>
            <a:spLocks noGrp="1"/>
          </p:cNvSpPr>
          <p:nvPr>
            <p:ph type="subTitle" idx="1"/>
          </p:nvPr>
        </p:nvSpPr>
        <p:spPr>
          <a:xfrm>
            <a:off x="3124200" y="5181600"/>
            <a:ext cx="3962400" cy="1143000"/>
          </a:xfrm>
        </p:spPr>
        <p:txBody>
          <a:bodyPr/>
          <a:lstStyle/>
          <a:p>
            <a:r>
              <a:rPr lang="en-US" sz="4000" dirty="0">
                <a:ln>
                  <a:solidFill>
                    <a:schemeClr val="accent6">
                      <a:lumMod val="50000"/>
                    </a:schemeClr>
                  </a:solidFill>
                </a:ln>
              </a:rPr>
              <a:t>Introduction</a:t>
            </a:r>
          </a:p>
        </p:txBody>
      </p:sp>
      <p:sp>
        <p:nvSpPr>
          <p:cNvPr id="9218" name="Rectangle 2"/>
          <p:cNvSpPr>
            <a:spLocks noGrp="1" noChangeArrowheads="1"/>
          </p:cNvSpPr>
          <p:nvPr>
            <p:ph type="ctrTitle" sz="quarter"/>
          </p:nvPr>
        </p:nvSpPr>
        <p:spPr>
          <a:xfrm>
            <a:off x="1371600" y="457200"/>
            <a:ext cx="7772400" cy="1470025"/>
          </a:xfrm>
        </p:spPr>
        <p:txBody>
          <a:bodyPr/>
          <a:lstStyle/>
          <a:p>
            <a:pPr algn="r"/>
            <a:r>
              <a:rPr lang="en-US" sz="4800" dirty="0"/>
              <a:t>Sustainable Municipal Drinking Water Treatment</a:t>
            </a:r>
            <a:br>
              <a:rPr lang="en-US" sz="4800" dirty="0"/>
            </a:br>
            <a:r>
              <a:rPr lang="en-US" sz="4800" dirty="0"/>
              <a:t>CEE 4540</a:t>
            </a:r>
          </a:p>
        </p:txBody>
      </p:sp>
      <p:sp>
        <p:nvSpPr>
          <p:cNvPr id="9220" name="Rectangle 4"/>
          <p:cNvSpPr>
            <a:spLocks noChangeArrowheads="1"/>
          </p:cNvSpPr>
          <p:nvPr/>
        </p:nvSpPr>
        <p:spPr bwMode="auto">
          <a:xfrm>
            <a:off x="3651250" y="6232525"/>
            <a:ext cx="2895600" cy="457200"/>
          </a:xfrm>
          <a:prstGeom prst="rect">
            <a:avLst/>
          </a:prstGeom>
          <a:noFill/>
          <a:ln w="9525">
            <a:noFill/>
            <a:miter lim="800000"/>
            <a:headEnd/>
            <a:tailEnd/>
          </a:ln>
          <a:effectLst/>
        </p:spPr>
        <p:txBody>
          <a:bodyPr wrap="none" lIns="92075" tIns="46038" rIns="92075" bIns="46038" anchor="ctr"/>
          <a:lstStyle/>
          <a:p>
            <a:pPr algn="ctr" eaLnBrk="0" hangingPunct="0"/>
            <a:endParaRPr lang="en-US" sz="1400">
              <a:effectLst>
                <a:outerShdw blurRad="38100" dist="38100" dir="2700000" algn="tl">
                  <a:srgbClr val="C0C0C0"/>
                </a:outerShdw>
              </a:effectLst>
              <a:latin typeface="Arial" charset="0"/>
            </a:endParaRPr>
          </a:p>
        </p:txBody>
      </p:sp>
      <p:sp>
        <p:nvSpPr>
          <p:cNvPr id="9221" name="Rectangle 5"/>
          <p:cNvSpPr>
            <a:spLocks noChangeArrowheads="1"/>
          </p:cNvSpPr>
          <p:nvPr/>
        </p:nvSpPr>
        <p:spPr bwMode="auto">
          <a:xfrm>
            <a:off x="7080250" y="6232525"/>
            <a:ext cx="1905000" cy="457200"/>
          </a:xfrm>
          <a:prstGeom prst="rect">
            <a:avLst/>
          </a:prstGeom>
          <a:noFill/>
          <a:ln w="9525">
            <a:noFill/>
            <a:miter lim="800000"/>
            <a:headEnd/>
            <a:tailEnd/>
          </a:ln>
          <a:effectLst/>
        </p:spPr>
        <p:txBody>
          <a:bodyPr wrap="none" lIns="92075" tIns="46038" rIns="92075" bIns="46038" anchor="ctr"/>
          <a:lstStyle/>
          <a:p>
            <a:pPr algn="r" eaLnBrk="0" hangingPunct="0"/>
            <a:endParaRPr lang="en-US" sz="1400" dirty="0">
              <a:effectLst>
                <a:outerShdw blurRad="38100" dist="38100" dir="2700000" algn="tl">
                  <a:srgbClr val="C0C0C0"/>
                </a:outerShdw>
              </a:effectLst>
              <a:latin typeface="Arial" charset="0"/>
            </a:endParaRPr>
          </a:p>
        </p:txBody>
      </p:sp>
      <p:sp>
        <p:nvSpPr>
          <p:cNvPr id="9222" name="Rectangle 6"/>
          <p:cNvSpPr>
            <a:spLocks noChangeArrowheads="1"/>
          </p:cNvSpPr>
          <p:nvPr/>
        </p:nvSpPr>
        <p:spPr bwMode="auto">
          <a:xfrm>
            <a:off x="609600" y="6451600"/>
            <a:ext cx="2667000" cy="381000"/>
          </a:xfrm>
          <a:prstGeom prst="rect">
            <a:avLst/>
          </a:prstGeom>
          <a:noFill/>
          <a:ln w="12700">
            <a:noFill/>
            <a:miter lim="800000"/>
            <a:headEnd type="none" w="lg" len="med"/>
            <a:tailEnd type="none" w="lg" len="med"/>
          </a:ln>
          <a:effectLst/>
        </p:spPr>
        <p:txBody>
          <a:bodyPr/>
          <a:lstStyle/>
          <a:p>
            <a:pPr eaLnBrk="0" hangingPunct="0"/>
            <a:r>
              <a:rPr lang="en-US" sz="2000" dirty="0">
                <a:latin typeface="Times New Roman" pitchFamily="18" charset="0"/>
              </a:rPr>
              <a:t>Monroe L. Weber-Shirk </a:t>
            </a:r>
          </a:p>
        </p:txBody>
      </p:sp>
      <p:sp>
        <p:nvSpPr>
          <p:cNvPr id="9224" name="Text Box 8"/>
          <p:cNvSpPr txBox="1">
            <a:spLocks noChangeArrowheads="1"/>
          </p:cNvSpPr>
          <p:nvPr/>
        </p:nvSpPr>
        <p:spPr bwMode="auto">
          <a:xfrm>
            <a:off x="3568700" y="6156325"/>
            <a:ext cx="3124200" cy="701675"/>
          </a:xfrm>
          <a:prstGeom prst="rect">
            <a:avLst/>
          </a:prstGeom>
          <a:noFill/>
          <a:ln w="12700">
            <a:noFill/>
            <a:miter lim="800000"/>
            <a:headEnd type="none" w="lg" len="med"/>
            <a:tailEnd type="none" w="lg" len="med"/>
          </a:ln>
          <a:effectLst/>
        </p:spPr>
        <p:txBody>
          <a:bodyPr>
            <a:spAutoFit/>
          </a:bodyPr>
          <a:lstStyle/>
          <a:p>
            <a:pPr algn="ctr" eaLnBrk="0" hangingPunct="0"/>
            <a:r>
              <a:rPr lang="en-US" sz="2000" dirty="0">
                <a:latin typeface="Times New Roman" pitchFamily="18" charset="0"/>
              </a:rPr>
              <a:t>School of Civil and Environmental Engineering</a:t>
            </a:r>
          </a:p>
        </p:txBody>
      </p:sp>
    </p:spTree>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r>
              <a:rPr lang="en-US" dirty="0"/>
              <a:t>Overview</a:t>
            </a:r>
          </a:p>
        </p:txBody>
      </p:sp>
      <p:sp>
        <p:nvSpPr>
          <p:cNvPr id="24" name="Rectangle 3">
            <a:extLst>
              <a:ext uri="{FF2B5EF4-FFF2-40B4-BE49-F238E27FC236}">
                <a16:creationId xmlns:a16="http://schemas.microsoft.com/office/drawing/2014/main" id="{2ED371C7-135B-4CA5-9A54-FA7BF0B3ECB7}"/>
              </a:ext>
            </a:extLst>
          </p:cNvPr>
          <p:cNvSpPr>
            <a:spLocks noGrp="1" noChangeArrowheads="1"/>
          </p:cNvSpPr>
          <p:nvPr>
            <p:ph idx="1"/>
          </p:nvPr>
        </p:nvSpPr>
        <p:spPr>
          <a:xfrm>
            <a:off x="1752600" y="1600200"/>
            <a:ext cx="6934200" cy="4525963"/>
          </a:xfrm>
        </p:spPr>
        <p:txBody>
          <a:bodyPr/>
          <a:lstStyle/>
          <a:p>
            <a:pPr>
              <a:lnSpc>
                <a:spcPct val="90000"/>
              </a:lnSpc>
            </a:pPr>
            <a:r>
              <a:rPr lang="en-US" sz="2800" dirty="0">
                <a:solidFill>
                  <a:schemeClr val="bg1">
                    <a:lumMod val="75000"/>
                  </a:schemeClr>
                </a:solidFill>
              </a:rPr>
              <a:t>Spanish options!</a:t>
            </a:r>
          </a:p>
          <a:p>
            <a:pPr>
              <a:lnSpc>
                <a:spcPct val="90000"/>
              </a:lnSpc>
            </a:pPr>
            <a:r>
              <a:rPr lang="en-US" sz="2800" dirty="0">
                <a:solidFill>
                  <a:schemeClr val="bg1">
                    <a:lumMod val="75000"/>
                  </a:schemeClr>
                </a:solidFill>
              </a:rPr>
              <a:t>What is this course about?</a:t>
            </a:r>
          </a:p>
          <a:p>
            <a:pPr>
              <a:lnSpc>
                <a:spcPct val="90000"/>
              </a:lnSpc>
            </a:pPr>
            <a:r>
              <a:rPr lang="en-US" sz="2800" b="1" dirty="0"/>
              <a:t>Course Organization</a:t>
            </a:r>
          </a:p>
          <a:p>
            <a:pPr>
              <a:lnSpc>
                <a:spcPct val="90000"/>
              </a:lnSpc>
            </a:pPr>
            <a:r>
              <a:rPr lang="en-US" sz="2800" dirty="0">
                <a:solidFill>
                  <a:schemeClr val="bg1">
                    <a:lumMod val="75000"/>
                  </a:schemeClr>
                </a:solidFill>
              </a:rPr>
              <a:t>Introductions</a:t>
            </a:r>
          </a:p>
          <a:p>
            <a:pPr>
              <a:lnSpc>
                <a:spcPct val="90000"/>
              </a:lnSpc>
            </a:pPr>
            <a:r>
              <a:rPr lang="en-US" sz="2800" dirty="0">
                <a:solidFill>
                  <a:schemeClr val="bg1">
                    <a:lumMod val="75000"/>
                  </a:schemeClr>
                </a:solidFill>
              </a:rPr>
              <a:t>Why am I teaching this course?</a:t>
            </a:r>
          </a:p>
          <a:p>
            <a:pPr>
              <a:lnSpc>
                <a:spcPct val="90000"/>
              </a:lnSpc>
            </a:pPr>
            <a:r>
              <a:rPr lang="en-US" sz="2800" dirty="0">
                <a:solidFill>
                  <a:schemeClr val="bg1">
                    <a:lumMod val="75000"/>
                  </a:schemeClr>
                </a:solidFill>
              </a:rPr>
              <a:t>A search for truth that matters</a:t>
            </a:r>
          </a:p>
          <a:p>
            <a:pPr>
              <a:lnSpc>
                <a:spcPct val="90000"/>
              </a:lnSpc>
            </a:pPr>
            <a:r>
              <a:rPr lang="en-US" sz="2800" dirty="0">
                <a:solidFill>
                  <a:schemeClr val="bg1">
                    <a:lumMod val="75000"/>
                  </a:schemeClr>
                </a:solidFill>
              </a:rPr>
              <a:t>Groupthink: avoiding the truth</a:t>
            </a:r>
          </a:p>
          <a:p>
            <a:pPr>
              <a:lnSpc>
                <a:spcPct val="90000"/>
              </a:lnSpc>
            </a:pPr>
            <a:r>
              <a:rPr lang="en-US" sz="2800" dirty="0">
                <a:solidFill>
                  <a:schemeClr val="bg1">
                    <a:lumMod val="75000"/>
                  </a:schemeClr>
                </a:solidFill>
              </a:rPr>
              <a:t>Myth in engineering</a:t>
            </a:r>
          </a:p>
          <a:p>
            <a:pPr>
              <a:lnSpc>
                <a:spcPct val="90000"/>
              </a:lnSpc>
            </a:pPr>
            <a:r>
              <a:rPr lang="en-US" sz="2800" dirty="0">
                <a:solidFill>
                  <a:schemeClr val="bg1">
                    <a:lumMod val="75000"/>
                  </a:schemeClr>
                </a:solidFill>
              </a:rPr>
              <a:t>The Challenge</a:t>
            </a:r>
          </a:p>
          <a:p>
            <a:pPr>
              <a:lnSpc>
                <a:spcPct val="90000"/>
              </a:lnSpc>
            </a:pPr>
            <a:r>
              <a:rPr lang="en-US" sz="2800" dirty="0">
                <a:solidFill>
                  <a:schemeClr val="bg1">
                    <a:lumMod val="75000"/>
                  </a:schemeClr>
                </a:solidFill>
              </a:rPr>
              <a:t>It is a short walk to the edge of knowledge</a:t>
            </a:r>
          </a:p>
          <a:p>
            <a:pPr>
              <a:lnSpc>
                <a:spcPct val="90000"/>
              </a:lnSpc>
            </a:pPr>
            <a:endParaRPr lang="en-US" sz="2800" dirty="0">
              <a:solidFill>
                <a:schemeClr val="bg1">
                  <a:lumMod val="75000"/>
                </a:schemeClr>
              </a:solidFill>
            </a:endParaRPr>
          </a:p>
          <a:p>
            <a:pPr>
              <a:lnSpc>
                <a:spcPct val="90000"/>
              </a:lnSpc>
            </a:pPr>
            <a:endParaRPr lang="en-US" sz="2800" dirty="0">
              <a:solidFill>
                <a:schemeClr val="bg1">
                  <a:lumMod val="75000"/>
                </a:schemeClr>
              </a:solidFill>
            </a:endParaRPr>
          </a:p>
        </p:txBody>
      </p:sp>
      <p:pic>
        <p:nvPicPr>
          <p:cNvPr id="25" name="Picture 24">
            <a:hlinkClick r:id="rId3" action="ppaction://hlinksldjump"/>
            <a:extLst>
              <a:ext uri="{FF2B5EF4-FFF2-40B4-BE49-F238E27FC236}">
                <a16:creationId xmlns:a16="http://schemas.microsoft.com/office/drawing/2014/main" id="{8C7464AF-13FD-4A84-BB94-8B0C9D1390B2}"/>
              </a:ext>
            </a:extLst>
          </p:cNvPr>
          <p:cNvPicPr>
            <a:picLocks noChangeAspect="1"/>
          </p:cNvPicPr>
          <p:nvPr/>
        </p:nvPicPr>
        <p:blipFill>
          <a:blip r:embed="rId4"/>
          <a:stretch>
            <a:fillRect/>
          </a:stretch>
        </p:blipFill>
        <p:spPr>
          <a:xfrm>
            <a:off x="304800" y="1646758"/>
            <a:ext cx="1552572" cy="290512"/>
          </a:xfrm>
          <a:prstGeom prst="rect">
            <a:avLst/>
          </a:prstGeom>
        </p:spPr>
      </p:pic>
      <p:sp>
        <p:nvSpPr>
          <p:cNvPr id="26" name="TextBox 25">
            <a:extLst>
              <a:ext uri="{FF2B5EF4-FFF2-40B4-BE49-F238E27FC236}">
                <a16:creationId xmlns:a16="http://schemas.microsoft.com/office/drawing/2014/main" id="{91790973-9490-4677-95EC-E10C5055CFEA}"/>
              </a:ext>
            </a:extLst>
          </p:cNvPr>
          <p:cNvSpPr txBox="1"/>
          <p:nvPr/>
        </p:nvSpPr>
        <p:spPr>
          <a:xfrm>
            <a:off x="4793976" y="6499240"/>
            <a:ext cx="4197624" cy="323165"/>
          </a:xfrm>
          <a:prstGeom prst="rect">
            <a:avLst/>
          </a:prstGeom>
          <a:noFill/>
        </p:spPr>
        <p:txBody>
          <a:bodyPr wrap="square" rtlCol="0">
            <a:spAutoFit/>
          </a:bodyPr>
          <a:lstStyle/>
          <a:p>
            <a:r>
              <a:rPr lang="en-US" sz="1500" dirty="0">
                <a:solidFill>
                  <a:schemeClr val="bg1">
                    <a:lumMod val="75000"/>
                  </a:schemeClr>
                </a:solidFill>
              </a:rPr>
              <a:t>Ctrl + click the pictures to go each section!</a:t>
            </a:r>
          </a:p>
        </p:txBody>
      </p:sp>
      <p:sp>
        <p:nvSpPr>
          <p:cNvPr id="27" name="TextBox 26">
            <a:hlinkClick r:id="rId5" action="ppaction://hlinksldjump"/>
            <a:extLst>
              <a:ext uri="{FF2B5EF4-FFF2-40B4-BE49-F238E27FC236}">
                <a16:creationId xmlns:a16="http://schemas.microsoft.com/office/drawing/2014/main" id="{8DE28956-A002-4A9C-BAE7-5623CCC5F8C0}"/>
              </a:ext>
            </a:extLst>
          </p:cNvPr>
          <p:cNvSpPr txBox="1"/>
          <p:nvPr/>
        </p:nvSpPr>
        <p:spPr>
          <a:xfrm>
            <a:off x="561972" y="2069068"/>
            <a:ext cx="1295400" cy="369332"/>
          </a:xfrm>
          <a:prstGeom prst="rect">
            <a:avLst/>
          </a:prstGeom>
          <a:noFill/>
        </p:spPr>
        <p:txBody>
          <a:bodyPr wrap="square" rtlCol="0">
            <a:spAutoFit/>
          </a:bodyPr>
          <a:lstStyle/>
          <a:p>
            <a:pPr algn="r"/>
            <a:r>
              <a:rPr lang="es-AR" b="1" dirty="0" err="1">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Creativity</a:t>
            </a:r>
            <a:endParaRPr lang="en-US" dirty="0"/>
          </a:p>
        </p:txBody>
      </p:sp>
      <p:pic>
        <p:nvPicPr>
          <p:cNvPr id="28" name="Picture 27">
            <a:hlinkClick r:id="rId6" action="ppaction://hlinksldjump"/>
            <a:extLst>
              <a:ext uri="{FF2B5EF4-FFF2-40B4-BE49-F238E27FC236}">
                <a16:creationId xmlns:a16="http://schemas.microsoft.com/office/drawing/2014/main" id="{E9AEEE47-2D5A-435B-A941-72FBD08211B4}"/>
              </a:ext>
            </a:extLst>
          </p:cNvPr>
          <p:cNvPicPr>
            <a:picLocks noChangeAspect="1"/>
          </p:cNvPicPr>
          <p:nvPr/>
        </p:nvPicPr>
        <p:blipFill>
          <a:blip r:embed="rId7"/>
          <a:stretch>
            <a:fillRect/>
          </a:stretch>
        </p:blipFill>
        <p:spPr>
          <a:xfrm>
            <a:off x="914400" y="2456793"/>
            <a:ext cx="942972" cy="504573"/>
          </a:xfrm>
          <a:prstGeom prst="rect">
            <a:avLst/>
          </a:prstGeom>
        </p:spPr>
      </p:pic>
      <p:pic>
        <p:nvPicPr>
          <p:cNvPr id="29" name="Picture 28">
            <a:hlinkClick r:id="rId8" action="ppaction://hlinksldjump"/>
            <a:extLst>
              <a:ext uri="{FF2B5EF4-FFF2-40B4-BE49-F238E27FC236}">
                <a16:creationId xmlns:a16="http://schemas.microsoft.com/office/drawing/2014/main" id="{50638749-617D-46B0-BE14-6B95CED6FFC5}"/>
              </a:ext>
            </a:extLst>
          </p:cNvPr>
          <p:cNvPicPr>
            <a:picLocks noChangeAspect="1"/>
          </p:cNvPicPr>
          <p:nvPr/>
        </p:nvPicPr>
        <p:blipFill>
          <a:blip r:embed="rId9"/>
          <a:stretch>
            <a:fillRect/>
          </a:stretch>
        </p:blipFill>
        <p:spPr>
          <a:xfrm>
            <a:off x="304800" y="3048000"/>
            <a:ext cx="1552573" cy="268976"/>
          </a:xfrm>
          <a:prstGeom prst="rect">
            <a:avLst/>
          </a:prstGeom>
        </p:spPr>
      </p:pic>
      <p:pic>
        <p:nvPicPr>
          <p:cNvPr id="30" name="Picture 4" descr="Slide 8">
            <a:hlinkClick r:id="rId10" action="ppaction://hlinksldjump"/>
            <a:extLst>
              <a:ext uri="{FF2B5EF4-FFF2-40B4-BE49-F238E27FC236}">
                <a16:creationId xmlns:a16="http://schemas.microsoft.com/office/drawing/2014/main" id="{D93BB359-728F-4DD1-B2EE-8646FC183F9E}"/>
              </a:ext>
            </a:extLst>
          </p:cNvPr>
          <p:cNvPicPr>
            <a:picLocks noChangeAspect="1" noChangeArrowheads="1"/>
          </p:cNvPicPr>
          <p:nvPr/>
        </p:nvPicPr>
        <p:blipFill>
          <a:blip r:embed="rId11" cstate="print"/>
          <a:srcRect/>
          <a:stretch>
            <a:fillRect/>
          </a:stretch>
        </p:blipFill>
        <p:spPr bwMode="auto">
          <a:xfrm>
            <a:off x="1295400" y="3429000"/>
            <a:ext cx="585786" cy="440501"/>
          </a:xfrm>
          <a:prstGeom prst="rect">
            <a:avLst/>
          </a:prstGeom>
          <a:noFill/>
        </p:spPr>
      </p:pic>
      <p:pic>
        <p:nvPicPr>
          <p:cNvPr id="31" name="Picture 4" descr="https://lh3.googleusercontent.com/-IitBE7Hn8Zs/VGal6xvxBtI/AAAAAAACoWk/MtGRr0XgXlk/s1024-Ic42/DSC03035.JPG">
            <a:hlinkClick r:id="rId12" action="ppaction://hlinksldjump"/>
            <a:extLst>
              <a:ext uri="{FF2B5EF4-FFF2-40B4-BE49-F238E27FC236}">
                <a16:creationId xmlns:a16="http://schemas.microsoft.com/office/drawing/2014/main" id="{CB3078FA-4A7F-42FE-953A-720DB1B9C4B3}"/>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386922" y="3936878"/>
            <a:ext cx="494264" cy="370698"/>
          </a:xfrm>
          <a:prstGeom prst="rect">
            <a:avLst/>
          </a:prstGeom>
          <a:noFill/>
          <a:extLst>
            <a:ext uri="{909E8E84-426E-40DD-AFC4-6F175D3DCCD1}">
              <a14:hiddenFill xmlns:a14="http://schemas.microsoft.com/office/drawing/2010/main">
                <a:solidFill>
                  <a:srgbClr val="FFFFFF"/>
                </a:solidFill>
              </a14:hiddenFill>
            </a:ext>
          </a:extLst>
        </p:spPr>
      </p:pic>
      <p:sp>
        <p:nvSpPr>
          <p:cNvPr id="32" name="Text Box 4">
            <a:hlinkClick r:id="rId14" action="ppaction://hlinksldjump"/>
            <a:extLst>
              <a:ext uri="{FF2B5EF4-FFF2-40B4-BE49-F238E27FC236}">
                <a16:creationId xmlns:a16="http://schemas.microsoft.com/office/drawing/2014/main" id="{185C96FA-0DDB-44D1-BC74-6B28940E8B43}"/>
              </a:ext>
            </a:extLst>
          </p:cNvPr>
          <p:cNvSpPr txBox="1">
            <a:spLocks noChangeArrowheads="1"/>
          </p:cNvSpPr>
          <p:nvPr/>
        </p:nvSpPr>
        <p:spPr bwMode="auto">
          <a:xfrm>
            <a:off x="1016814" y="4364666"/>
            <a:ext cx="973343" cy="400110"/>
          </a:xfrm>
          <a:prstGeom prst="rect">
            <a:avLst/>
          </a:prstGeom>
          <a:noFill/>
          <a:ln w="12700">
            <a:noFill/>
            <a:miter lim="800000"/>
            <a:headEnd type="none" w="lg" len="med"/>
            <a:tailEnd type="none" w="lg" len="med"/>
          </a:ln>
          <a:effectLst/>
        </p:spPr>
        <p:txBody>
          <a:bodyPr wrap="none">
            <a:spAutoFit/>
          </a:bodyPr>
          <a:lstStyle/>
          <a:p>
            <a:pPr algn="r" eaLnBrk="0" hangingPunct="0"/>
            <a:r>
              <a:rPr lang="en-US" sz="1000" dirty="0">
                <a:solidFill>
                  <a:schemeClr val="folHlink"/>
                </a:solidFill>
                <a:latin typeface="Times New Roman" pitchFamily="18" charset="0"/>
              </a:rPr>
              <a:t>Respect </a:t>
            </a:r>
          </a:p>
          <a:p>
            <a:pPr algn="r" eaLnBrk="0" hangingPunct="0"/>
            <a:r>
              <a:rPr lang="en-US" sz="1000" dirty="0">
                <a:solidFill>
                  <a:schemeClr val="folHlink"/>
                </a:solidFill>
                <a:latin typeface="Times New Roman" pitchFamily="18" charset="0"/>
              </a:rPr>
              <a:t>AND question!</a:t>
            </a:r>
          </a:p>
        </p:txBody>
      </p:sp>
      <p:sp>
        <p:nvSpPr>
          <p:cNvPr id="33" name="TextBox 32">
            <a:hlinkClick r:id="rId15" action="ppaction://hlinksldjump"/>
            <a:extLst>
              <a:ext uri="{FF2B5EF4-FFF2-40B4-BE49-F238E27FC236}">
                <a16:creationId xmlns:a16="http://schemas.microsoft.com/office/drawing/2014/main" id="{B24D401F-6285-4B86-8F3A-FB0ED9A5A21B}"/>
              </a:ext>
            </a:extLst>
          </p:cNvPr>
          <p:cNvSpPr txBox="1"/>
          <p:nvPr/>
        </p:nvSpPr>
        <p:spPr>
          <a:xfrm>
            <a:off x="976738" y="4860101"/>
            <a:ext cx="1013419" cy="400110"/>
          </a:xfrm>
          <a:prstGeom prst="rect">
            <a:avLst/>
          </a:prstGeom>
          <a:noFill/>
        </p:spPr>
        <p:txBody>
          <a:bodyPr wrap="none" rtlCol="0">
            <a:spAutoFit/>
          </a:bodyPr>
          <a:lstStyle/>
          <a:p>
            <a:pPr algn="r"/>
            <a:r>
              <a:rPr lang="es-AR" sz="1000" dirty="0">
                <a:latin typeface="Times New Roman" panose="02020603050405020304" pitchFamily="18" charset="0"/>
                <a:cs typeface="Times New Roman" panose="02020603050405020304" pitchFamily="18" charset="0"/>
              </a:rPr>
              <a:t>Don</a:t>
            </a:r>
            <a:r>
              <a:rPr lang="en-US" sz="1000" dirty="0">
                <a:latin typeface="Times New Roman" panose="02020603050405020304" pitchFamily="18" charset="0"/>
                <a:cs typeface="Times New Roman" panose="02020603050405020304" pitchFamily="18" charset="0"/>
              </a:rPr>
              <a:t>’t believe </a:t>
            </a:r>
          </a:p>
          <a:p>
            <a:pPr algn="r"/>
            <a:r>
              <a:rPr lang="en-US" sz="1000" dirty="0">
                <a:latin typeface="Times New Roman" panose="02020603050405020304" pitchFamily="18" charset="0"/>
                <a:cs typeface="Times New Roman" panose="02020603050405020304" pitchFamily="18" charset="0"/>
              </a:rPr>
              <a:t>everything I say</a:t>
            </a:r>
          </a:p>
        </p:txBody>
      </p:sp>
      <p:pic>
        <p:nvPicPr>
          <p:cNvPr id="34" name="Picture 2" descr="Image result for kaboom">
            <a:hlinkClick r:id="rId16" action="ppaction://hlinksldjump"/>
            <a:extLst>
              <a:ext uri="{FF2B5EF4-FFF2-40B4-BE49-F238E27FC236}">
                <a16:creationId xmlns:a16="http://schemas.microsoft.com/office/drawing/2014/main" id="{C665F4AC-B9E8-4411-B4C8-2E9226C81A18}"/>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1219200" y="5335370"/>
            <a:ext cx="661986" cy="327683"/>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2" descr="http://2.bp.blogspot.com/-G6EUTupmYoo/T8tXQ-NLUCI/AAAAAAAArXw/DCFNgkAxOHA/s1600/edge+of+knowledge.jpg">
            <a:hlinkClick r:id="rId18" action="ppaction://hlinksldjump"/>
            <a:extLst>
              <a:ext uri="{FF2B5EF4-FFF2-40B4-BE49-F238E27FC236}">
                <a16:creationId xmlns:a16="http://schemas.microsoft.com/office/drawing/2014/main" id="{2FB85689-D625-4AB8-9B25-A240C15E1E2D}"/>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1295400" y="5791200"/>
            <a:ext cx="561972" cy="4031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76501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p:txBody>
          <a:bodyPr/>
          <a:lstStyle/>
          <a:p>
            <a:r>
              <a:rPr lang="en-US"/>
              <a:t>Course Organization</a:t>
            </a:r>
          </a:p>
        </p:txBody>
      </p:sp>
      <p:sp>
        <p:nvSpPr>
          <p:cNvPr id="56323" name="Rectangle 3"/>
          <p:cNvSpPr>
            <a:spLocks noGrp="1" noChangeArrowheads="1"/>
          </p:cNvSpPr>
          <p:nvPr>
            <p:ph idx="1"/>
          </p:nvPr>
        </p:nvSpPr>
        <p:spPr/>
        <p:txBody>
          <a:bodyPr/>
          <a:lstStyle/>
          <a:p>
            <a:r>
              <a:rPr lang="en-US" sz="2700" dirty="0"/>
              <a:t>CEE 4540 wiki and </a:t>
            </a:r>
            <a:r>
              <a:rPr lang="en-US" sz="2700" dirty="0" err="1"/>
              <a:t>github</a:t>
            </a:r>
            <a:r>
              <a:rPr lang="en-US" sz="2700" dirty="0"/>
              <a:t>: home to everything</a:t>
            </a:r>
          </a:p>
          <a:p>
            <a:pPr lvl="1"/>
            <a:r>
              <a:rPr lang="en-US" sz="2200" dirty="0">
                <a:hlinkClick r:id="rId3"/>
              </a:rPr>
              <a:t>https://confluence.cornell.edu/display/cee4540</a:t>
            </a:r>
            <a:endParaRPr lang="en-US" sz="2200" dirty="0"/>
          </a:p>
          <a:p>
            <a:pPr lvl="1"/>
            <a:r>
              <a:rPr lang="en-US" sz="2200" dirty="0">
                <a:hlinkClick r:id="rId4"/>
              </a:rPr>
              <a:t>https://github.com/AguaClara/CEE4540_DC</a:t>
            </a:r>
            <a:r>
              <a:rPr lang="en-US" sz="2200" dirty="0"/>
              <a:t> </a:t>
            </a:r>
          </a:p>
          <a:p>
            <a:r>
              <a:rPr lang="en-US" sz="2700" dirty="0"/>
              <a:t>Class time logistics</a:t>
            </a:r>
          </a:p>
          <a:p>
            <a:pPr lvl="1"/>
            <a:r>
              <a:rPr lang="en-US" sz="2200" dirty="0"/>
              <a:t>Video recording synched with lecture notes</a:t>
            </a:r>
          </a:p>
          <a:p>
            <a:r>
              <a:rPr lang="en-US" sz="2700" dirty="0"/>
              <a:t>Design Challenges (in teams – except for tutorial!)</a:t>
            </a:r>
          </a:p>
          <a:p>
            <a:r>
              <a:rPr lang="en-US" sz="2700" dirty="0"/>
              <a:t>?? Quizzes, 2 Exams (computer based using Python)  1 Final Project</a:t>
            </a:r>
          </a:p>
          <a:p>
            <a:r>
              <a:rPr lang="en-US" sz="2700" dirty="0"/>
              <a:t>Software skills for designing sustainable infrastructure</a:t>
            </a:r>
          </a:p>
          <a:p>
            <a:pPr lvl="1"/>
            <a:r>
              <a:rPr lang="en-US" sz="2200" dirty="0"/>
              <a:t>We will provide opportunities for you to become an expert in design using open source software</a:t>
            </a:r>
          </a:p>
        </p:txBody>
      </p:sp>
    </p:spTree>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Challenges</a:t>
            </a:r>
          </a:p>
        </p:txBody>
      </p:sp>
      <p:sp>
        <p:nvSpPr>
          <p:cNvPr id="3" name="Content Placeholder 2"/>
          <p:cNvSpPr>
            <a:spLocks noGrp="1"/>
          </p:cNvSpPr>
          <p:nvPr>
            <p:ph idx="1"/>
          </p:nvPr>
        </p:nvSpPr>
        <p:spPr/>
        <p:txBody>
          <a:bodyPr/>
          <a:lstStyle/>
          <a:p>
            <a:r>
              <a:rPr lang="en-US" dirty="0"/>
              <a:t>How do you learn?</a:t>
            </a:r>
          </a:p>
          <a:p>
            <a:r>
              <a:rPr lang="en-US" dirty="0"/>
              <a:t>Why teams?</a:t>
            </a:r>
          </a:p>
          <a:p>
            <a:r>
              <a:rPr lang="en-US" dirty="0"/>
              <a:t>Drafts and final submission</a:t>
            </a:r>
          </a:p>
          <a:p>
            <a:r>
              <a:rPr lang="en-US" dirty="0"/>
              <a:t>Python tutorial</a:t>
            </a:r>
          </a:p>
          <a:p>
            <a:pPr lvl="1"/>
            <a:r>
              <a:rPr lang="en-US" dirty="0"/>
              <a:t>Download Anaconda today! (see </a:t>
            </a:r>
            <a:r>
              <a:rPr lang="en-US" dirty="0">
                <a:hlinkClick r:id="rId3"/>
              </a:rPr>
              <a:t>https://confluence.cornell.edu/display/cee4540/Anaconda</a:t>
            </a:r>
            <a:r>
              <a:rPr lang="en-US" dirty="0"/>
              <a:t>)</a:t>
            </a:r>
          </a:p>
          <a:p>
            <a:pPr lvl="1"/>
            <a:r>
              <a:rPr lang="en-US" dirty="0"/>
              <a:t>This Friday’s class dedicated to making sure you can start on the Python tutorial (BRING YOUR LAPTOP)</a:t>
            </a:r>
          </a:p>
        </p:txBody>
      </p:sp>
    </p:spTree>
    <p:extLst>
      <p:ext uri="{BB962C8B-B14F-4D97-AF65-F5344CB8AC3E}">
        <p14:creationId xmlns:p14="http://schemas.microsoft.com/office/powerpoint/2010/main" val="858638379"/>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First Assignment</a:t>
            </a:r>
          </a:p>
        </p:txBody>
      </p:sp>
      <p:sp>
        <p:nvSpPr>
          <p:cNvPr id="3" name="Content Placeholder 2"/>
          <p:cNvSpPr>
            <a:spLocks noGrp="1"/>
          </p:cNvSpPr>
          <p:nvPr>
            <p:ph idx="1"/>
          </p:nvPr>
        </p:nvSpPr>
        <p:spPr/>
        <p:txBody>
          <a:bodyPr/>
          <a:lstStyle/>
          <a:p>
            <a:r>
              <a:rPr lang="en-US" dirty="0"/>
              <a:t>Learn how to use Atom and Hydrogen for engineering in the next 2 weeks</a:t>
            </a:r>
          </a:p>
          <a:p>
            <a:r>
              <a:rPr lang="en-US" dirty="0"/>
              <a:t>Hardest assignment of the semester</a:t>
            </a:r>
          </a:p>
          <a:p>
            <a:r>
              <a:rPr lang="en-US" dirty="0"/>
              <a:t>Start TODAY by downloading and installing software</a:t>
            </a:r>
          </a:p>
        </p:txBody>
      </p:sp>
      <p:pic>
        <p:nvPicPr>
          <p:cNvPr id="1026" name="Picture 2" descr="Image result for atom">
            <a:extLst>
              <a:ext uri="{FF2B5EF4-FFF2-40B4-BE49-F238E27FC236}">
                <a16:creationId xmlns:a16="http://schemas.microsoft.com/office/drawing/2014/main" id="{5B531CBD-7202-4D6C-9381-039C2F1AA19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18014" y="4457700"/>
            <a:ext cx="4136571" cy="2171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6348246"/>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r>
              <a:rPr lang="en-US" dirty="0"/>
              <a:t>Overview</a:t>
            </a:r>
          </a:p>
        </p:txBody>
      </p:sp>
      <p:sp>
        <p:nvSpPr>
          <p:cNvPr id="24" name="Rectangle 3">
            <a:extLst>
              <a:ext uri="{FF2B5EF4-FFF2-40B4-BE49-F238E27FC236}">
                <a16:creationId xmlns:a16="http://schemas.microsoft.com/office/drawing/2014/main" id="{A113875B-4FCC-4BA0-8362-B29DFF3D5B5A}"/>
              </a:ext>
            </a:extLst>
          </p:cNvPr>
          <p:cNvSpPr>
            <a:spLocks noGrp="1" noChangeArrowheads="1"/>
          </p:cNvSpPr>
          <p:nvPr>
            <p:ph idx="1"/>
          </p:nvPr>
        </p:nvSpPr>
        <p:spPr>
          <a:xfrm>
            <a:off x="1752600" y="1600200"/>
            <a:ext cx="6934200" cy="4525963"/>
          </a:xfrm>
        </p:spPr>
        <p:txBody>
          <a:bodyPr/>
          <a:lstStyle/>
          <a:p>
            <a:pPr>
              <a:lnSpc>
                <a:spcPct val="90000"/>
              </a:lnSpc>
            </a:pPr>
            <a:r>
              <a:rPr lang="en-US" sz="2800" dirty="0">
                <a:solidFill>
                  <a:schemeClr val="bg1">
                    <a:lumMod val="75000"/>
                  </a:schemeClr>
                </a:solidFill>
              </a:rPr>
              <a:t>Spanish options!</a:t>
            </a:r>
          </a:p>
          <a:p>
            <a:pPr>
              <a:lnSpc>
                <a:spcPct val="90000"/>
              </a:lnSpc>
            </a:pPr>
            <a:r>
              <a:rPr lang="en-US" sz="2800" dirty="0">
                <a:solidFill>
                  <a:schemeClr val="bg1">
                    <a:lumMod val="75000"/>
                  </a:schemeClr>
                </a:solidFill>
              </a:rPr>
              <a:t>What is this course about?</a:t>
            </a:r>
          </a:p>
          <a:p>
            <a:pPr>
              <a:lnSpc>
                <a:spcPct val="90000"/>
              </a:lnSpc>
            </a:pPr>
            <a:r>
              <a:rPr lang="en-US" sz="2800" dirty="0">
                <a:solidFill>
                  <a:schemeClr val="bg1">
                    <a:lumMod val="75000"/>
                  </a:schemeClr>
                </a:solidFill>
              </a:rPr>
              <a:t>Course Organization</a:t>
            </a:r>
          </a:p>
          <a:p>
            <a:pPr>
              <a:lnSpc>
                <a:spcPct val="90000"/>
              </a:lnSpc>
            </a:pPr>
            <a:r>
              <a:rPr lang="en-US" sz="2800" b="1" dirty="0"/>
              <a:t>Introductions</a:t>
            </a:r>
          </a:p>
          <a:p>
            <a:pPr>
              <a:lnSpc>
                <a:spcPct val="90000"/>
              </a:lnSpc>
            </a:pPr>
            <a:r>
              <a:rPr lang="en-US" sz="2800" dirty="0">
                <a:solidFill>
                  <a:schemeClr val="bg1">
                    <a:lumMod val="75000"/>
                  </a:schemeClr>
                </a:solidFill>
              </a:rPr>
              <a:t>Why am I teaching this course?</a:t>
            </a:r>
          </a:p>
          <a:p>
            <a:pPr>
              <a:lnSpc>
                <a:spcPct val="90000"/>
              </a:lnSpc>
            </a:pPr>
            <a:r>
              <a:rPr lang="en-US" sz="2800" dirty="0">
                <a:solidFill>
                  <a:schemeClr val="bg1">
                    <a:lumMod val="75000"/>
                  </a:schemeClr>
                </a:solidFill>
              </a:rPr>
              <a:t>A search for truth that matters</a:t>
            </a:r>
          </a:p>
          <a:p>
            <a:pPr>
              <a:lnSpc>
                <a:spcPct val="90000"/>
              </a:lnSpc>
            </a:pPr>
            <a:r>
              <a:rPr lang="en-US" sz="2800" dirty="0">
                <a:solidFill>
                  <a:schemeClr val="bg1">
                    <a:lumMod val="75000"/>
                  </a:schemeClr>
                </a:solidFill>
              </a:rPr>
              <a:t>Groupthink: avoiding the truth</a:t>
            </a:r>
          </a:p>
          <a:p>
            <a:pPr>
              <a:lnSpc>
                <a:spcPct val="90000"/>
              </a:lnSpc>
            </a:pPr>
            <a:r>
              <a:rPr lang="en-US" sz="2800" dirty="0">
                <a:solidFill>
                  <a:schemeClr val="bg1">
                    <a:lumMod val="75000"/>
                  </a:schemeClr>
                </a:solidFill>
              </a:rPr>
              <a:t>Myth in engineering</a:t>
            </a:r>
          </a:p>
          <a:p>
            <a:pPr>
              <a:lnSpc>
                <a:spcPct val="90000"/>
              </a:lnSpc>
            </a:pPr>
            <a:r>
              <a:rPr lang="en-US" sz="2800" dirty="0">
                <a:solidFill>
                  <a:schemeClr val="bg1">
                    <a:lumMod val="75000"/>
                  </a:schemeClr>
                </a:solidFill>
              </a:rPr>
              <a:t>The Challenge</a:t>
            </a:r>
          </a:p>
          <a:p>
            <a:pPr>
              <a:lnSpc>
                <a:spcPct val="90000"/>
              </a:lnSpc>
            </a:pPr>
            <a:r>
              <a:rPr lang="en-US" sz="2800" dirty="0">
                <a:solidFill>
                  <a:schemeClr val="bg1">
                    <a:lumMod val="75000"/>
                  </a:schemeClr>
                </a:solidFill>
              </a:rPr>
              <a:t>It is a short walk to the edge of knowledge</a:t>
            </a:r>
          </a:p>
          <a:p>
            <a:pPr>
              <a:lnSpc>
                <a:spcPct val="90000"/>
              </a:lnSpc>
            </a:pPr>
            <a:endParaRPr lang="en-US" sz="2800" dirty="0">
              <a:solidFill>
                <a:schemeClr val="bg1">
                  <a:lumMod val="75000"/>
                </a:schemeClr>
              </a:solidFill>
            </a:endParaRPr>
          </a:p>
          <a:p>
            <a:pPr>
              <a:lnSpc>
                <a:spcPct val="90000"/>
              </a:lnSpc>
            </a:pPr>
            <a:endParaRPr lang="en-US" sz="2800" dirty="0">
              <a:solidFill>
                <a:schemeClr val="bg1">
                  <a:lumMod val="75000"/>
                </a:schemeClr>
              </a:solidFill>
            </a:endParaRPr>
          </a:p>
        </p:txBody>
      </p:sp>
      <p:pic>
        <p:nvPicPr>
          <p:cNvPr id="25" name="Picture 24">
            <a:hlinkClick r:id="rId3" action="ppaction://hlinksldjump"/>
            <a:extLst>
              <a:ext uri="{FF2B5EF4-FFF2-40B4-BE49-F238E27FC236}">
                <a16:creationId xmlns:a16="http://schemas.microsoft.com/office/drawing/2014/main" id="{391BFADB-10D3-4091-82AD-1B0ADE00E5ED}"/>
              </a:ext>
            </a:extLst>
          </p:cNvPr>
          <p:cNvPicPr>
            <a:picLocks noChangeAspect="1"/>
          </p:cNvPicPr>
          <p:nvPr/>
        </p:nvPicPr>
        <p:blipFill>
          <a:blip r:embed="rId4"/>
          <a:stretch>
            <a:fillRect/>
          </a:stretch>
        </p:blipFill>
        <p:spPr>
          <a:xfrm>
            <a:off x="304800" y="1646758"/>
            <a:ext cx="1552572" cy="290512"/>
          </a:xfrm>
          <a:prstGeom prst="rect">
            <a:avLst/>
          </a:prstGeom>
        </p:spPr>
      </p:pic>
      <p:sp>
        <p:nvSpPr>
          <p:cNvPr id="26" name="TextBox 25">
            <a:extLst>
              <a:ext uri="{FF2B5EF4-FFF2-40B4-BE49-F238E27FC236}">
                <a16:creationId xmlns:a16="http://schemas.microsoft.com/office/drawing/2014/main" id="{CA4A398E-F6E0-420D-AA90-FCA5901DFCE4}"/>
              </a:ext>
            </a:extLst>
          </p:cNvPr>
          <p:cNvSpPr txBox="1"/>
          <p:nvPr/>
        </p:nvSpPr>
        <p:spPr>
          <a:xfrm>
            <a:off x="4793976" y="6499240"/>
            <a:ext cx="4197624" cy="323165"/>
          </a:xfrm>
          <a:prstGeom prst="rect">
            <a:avLst/>
          </a:prstGeom>
          <a:noFill/>
        </p:spPr>
        <p:txBody>
          <a:bodyPr wrap="square" rtlCol="0">
            <a:spAutoFit/>
          </a:bodyPr>
          <a:lstStyle/>
          <a:p>
            <a:r>
              <a:rPr lang="en-US" sz="1500" dirty="0">
                <a:solidFill>
                  <a:schemeClr val="bg1">
                    <a:lumMod val="75000"/>
                  </a:schemeClr>
                </a:solidFill>
              </a:rPr>
              <a:t>Ctrl + click the pictures to go each section!</a:t>
            </a:r>
          </a:p>
        </p:txBody>
      </p:sp>
      <p:sp>
        <p:nvSpPr>
          <p:cNvPr id="27" name="TextBox 26">
            <a:hlinkClick r:id="rId5" action="ppaction://hlinksldjump"/>
            <a:extLst>
              <a:ext uri="{FF2B5EF4-FFF2-40B4-BE49-F238E27FC236}">
                <a16:creationId xmlns:a16="http://schemas.microsoft.com/office/drawing/2014/main" id="{B2300301-DFFA-4A94-B136-4A5841A67551}"/>
              </a:ext>
            </a:extLst>
          </p:cNvPr>
          <p:cNvSpPr txBox="1"/>
          <p:nvPr/>
        </p:nvSpPr>
        <p:spPr>
          <a:xfrm>
            <a:off x="561972" y="2069068"/>
            <a:ext cx="1295400" cy="369332"/>
          </a:xfrm>
          <a:prstGeom prst="rect">
            <a:avLst/>
          </a:prstGeom>
          <a:noFill/>
        </p:spPr>
        <p:txBody>
          <a:bodyPr wrap="square" rtlCol="0">
            <a:spAutoFit/>
          </a:bodyPr>
          <a:lstStyle/>
          <a:p>
            <a:pPr algn="r"/>
            <a:r>
              <a:rPr lang="es-AR" b="1" dirty="0" err="1">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Creativity</a:t>
            </a:r>
            <a:endParaRPr lang="en-US" dirty="0"/>
          </a:p>
        </p:txBody>
      </p:sp>
      <p:pic>
        <p:nvPicPr>
          <p:cNvPr id="28" name="Picture 27">
            <a:hlinkClick r:id="rId6" action="ppaction://hlinksldjump"/>
            <a:extLst>
              <a:ext uri="{FF2B5EF4-FFF2-40B4-BE49-F238E27FC236}">
                <a16:creationId xmlns:a16="http://schemas.microsoft.com/office/drawing/2014/main" id="{C98AD368-0EDA-43FC-9A5D-2DF5E42B299A}"/>
              </a:ext>
            </a:extLst>
          </p:cNvPr>
          <p:cNvPicPr>
            <a:picLocks noChangeAspect="1"/>
          </p:cNvPicPr>
          <p:nvPr/>
        </p:nvPicPr>
        <p:blipFill>
          <a:blip r:embed="rId7"/>
          <a:stretch>
            <a:fillRect/>
          </a:stretch>
        </p:blipFill>
        <p:spPr>
          <a:xfrm>
            <a:off x="914400" y="2456793"/>
            <a:ext cx="942972" cy="504573"/>
          </a:xfrm>
          <a:prstGeom prst="rect">
            <a:avLst/>
          </a:prstGeom>
        </p:spPr>
      </p:pic>
      <p:pic>
        <p:nvPicPr>
          <p:cNvPr id="29" name="Picture 28">
            <a:hlinkClick r:id="rId8" action="ppaction://hlinksldjump"/>
            <a:extLst>
              <a:ext uri="{FF2B5EF4-FFF2-40B4-BE49-F238E27FC236}">
                <a16:creationId xmlns:a16="http://schemas.microsoft.com/office/drawing/2014/main" id="{6ACEFAC4-8B81-43A1-B5BB-163AE4C92D48}"/>
              </a:ext>
            </a:extLst>
          </p:cNvPr>
          <p:cNvPicPr>
            <a:picLocks noChangeAspect="1"/>
          </p:cNvPicPr>
          <p:nvPr/>
        </p:nvPicPr>
        <p:blipFill>
          <a:blip r:embed="rId9"/>
          <a:stretch>
            <a:fillRect/>
          </a:stretch>
        </p:blipFill>
        <p:spPr>
          <a:xfrm>
            <a:off x="304800" y="3048000"/>
            <a:ext cx="1552573" cy="268976"/>
          </a:xfrm>
          <a:prstGeom prst="rect">
            <a:avLst/>
          </a:prstGeom>
        </p:spPr>
      </p:pic>
      <p:pic>
        <p:nvPicPr>
          <p:cNvPr id="30" name="Picture 4" descr="Slide 8">
            <a:hlinkClick r:id="rId10" action="ppaction://hlinksldjump"/>
            <a:extLst>
              <a:ext uri="{FF2B5EF4-FFF2-40B4-BE49-F238E27FC236}">
                <a16:creationId xmlns:a16="http://schemas.microsoft.com/office/drawing/2014/main" id="{217D910B-607E-49F6-B434-8BD2A24BD1F2}"/>
              </a:ext>
            </a:extLst>
          </p:cNvPr>
          <p:cNvPicPr>
            <a:picLocks noChangeAspect="1" noChangeArrowheads="1"/>
          </p:cNvPicPr>
          <p:nvPr/>
        </p:nvPicPr>
        <p:blipFill>
          <a:blip r:embed="rId11" cstate="print"/>
          <a:srcRect/>
          <a:stretch>
            <a:fillRect/>
          </a:stretch>
        </p:blipFill>
        <p:spPr bwMode="auto">
          <a:xfrm>
            <a:off x="1295400" y="3429000"/>
            <a:ext cx="585786" cy="440501"/>
          </a:xfrm>
          <a:prstGeom prst="rect">
            <a:avLst/>
          </a:prstGeom>
          <a:noFill/>
        </p:spPr>
      </p:pic>
      <p:pic>
        <p:nvPicPr>
          <p:cNvPr id="31" name="Picture 4" descr="https://lh3.googleusercontent.com/-IitBE7Hn8Zs/VGal6xvxBtI/AAAAAAACoWk/MtGRr0XgXlk/s1024-Ic42/DSC03035.JPG">
            <a:hlinkClick r:id="rId12" action="ppaction://hlinksldjump"/>
            <a:extLst>
              <a:ext uri="{FF2B5EF4-FFF2-40B4-BE49-F238E27FC236}">
                <a16:creationId xmlns:a16="http://schemas.microsoft.com/office/drawing/2014/main" id="{BD0582EE-408B-4B00-B3DE-39D421565365}"/>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386922" y="3936878"/>
            <a:ext cx="494264" cy="370698"/>
          </a:xfrm>
          <a:prstGeom prst="rect">
            <a:avLst/>
          </a:prstGeom>
          <a:noFill/>
          <a:extLst>
            <a:ext uri="{909E8E84-426E-40DD-AFC4-6F175D3DCCD1}">
              <a14:hiddenFill xmlns:a14="http://schemas.microsoft.com/office/drawing/2010/main">
                <a:solidFill>
                  <a:srgbClr val="FFFFFF"/>
                </a:solidFill>
              </a14:hiddenFill>
            </a:ext>
          </a:extLst>
        </p:spPr>
      </p:pic>
      <p:sp>
        <p:nvSpPr>
          <p:cNvPr id="32" name="Text Box 4">
            <a:hlinkClick r:id="rId14" action="ppaction://hlinksldjump"/>
            <a:extLst>
              <a:ext uri="{FF2B5EF4-FFF2-40B4-BE49-F238E27FC236}">
                <a16:creationId xmlns:a16="http://schemas.microsoft.com/office/drawing/2014/main" id="{5B2291DA-1169-43E5-8C2D-2574A2B37990}"/>
              </a:ext>
            </a:extLst>
          </p:cNvPr>
          <p:cNvSpPr txBox="1">
            <a:spLocks noChangeArrowheads="1"/>
          </p:cNvSpPr>
          <p:nvPr/>
        </p:nvSpPr>
        <p:spPr bwMode="auto">
          <a:xfrm>
            <a:off x="1016814" y="4364666"/>
            <a:ext cx="973343" cy="400110"/>
          </a:xfrm>
          <a:prstGeom prst="rect">
            <a:avLst/>
          </a:prstGeom>
          <a:noFill/>
          <a:ln w="12700">
            <a:noFill/>
            <a:miter lim="800000"/>
            <a:headEnd type="none" w="lg" len="med"/>
            <a:tailEnd type="none" w="lg" len="med"/>
          </a:ln>
          <a:effectLst/>
        </p:spPr>
        <p:txBody>
          <a:bodyPr wrap="none">
            <a:spAutoFit/>
          </a:bodyPr>
          <a:lstStyle/>
          <a:p>
            <a:pPr algn="r" eaLnBrk="0" hangingPunct="0"/>
            <a:r>
              <a:rPr lang="en-US" sz="1000" dirty="0">
                <a:solidFill>
                  <a:schemeClr val="folHlink"/>
                </a:solidFill>
                <a:latin typeface="Times New Roman" pitchFamily="18" charset="0"/>
              </a:rPr>
              <a:t>Respect </a:t>
            </a:r>
          </a:p>
          <a:p>
            <a:pPr algn="r" eaLnBrk="0" hangingPunct="0"/>
            <a:r>
              <a:rPr lang="en-US" sz="1000" dirty="0">
                <a:solidFill>
                  <a:schemeClr val="folHlink"/>
                </a:solidFill>
                <a:latin typeface="Times New Roman" pitchFamily="18" charset="0"/>
              </a:rPr>
              <a:t>AND question!</a:t>
            </a:r>
          </a:p>
        </p:txBody>
      </p:sp>
      <p:sp>
        <p:nvSpPr>
          <p:cNvPr id="33" name="TextBox 32">
            <a:hlinkClick r:id="rId15" action="ppaction://hlinksldjump"/>
            <a:extLst>
              <a:ext uri="{FF2B5EF4-FFF2-40B4-BE49-F238E27FC236}">
                <a16:creationId xmlns:a16="http://schemas.microsoft.com/office/drawing/2014/main" id="{A2666541-E362-474C-B894-5713F5F8BB22}"/>
              </a:ext>
            </a:extLst>
          </p:cNvPr>
          <p:cNvSpPr txBox="1"/>
          <p:nvPr/>
        </p:nvSpPr>
        <p:spPr>
          <a:xfrm>
            <a:off x="976738" y="4860101"/>
            <a:ext cx="1013419" cy="400110"/>
          </a:xfrm>
          <a:prstGeom prst="rect">
            <a:avLst/>
          </a:prstGeom>
          <a:noFill/>
        </p:spPr>
        <p:txBody>
          <a:bodyPr wrap="none" rtlCol="0">
            <a:spAutoFit/>
          </a:bodyPr>
          <a:lstStyle/>
          <a:p>
            <a:pPr algn="r"/>
            <a:r>
              <a:rPr lang="es-AR" sz="1000" dirty="0">
                <a:latin typeface="Times New Roman" panose="02020603050405020304" pitchFamily="18" charset="0"/>
                <a:cs typeface="Times New Roman" panose="02020603050405020304" pitchFamily="18" charset="0"/>
              </a:rPr>
              <a:t>Don</a:t>
            </a:r>
            <a:r>
              <a:rPr lang="en-US" sz="1000" dirty="0">
                <a:latin typeface="Times New Roman" panose="02020603050405020304" pitchFamily="18" charset="0"/>
                <a:cs typeface="Times New Roman" panose="02020603050405020304" pitchFamily="18" charset="0"/>
              </a:rPr>
              <a:t>’t believe </a:t>
            </a:r>
          </a:p>
          <a:p>
            <a:pPr algn="r"/>
            <a:r>
              <a:rPr lang="en-US" sz="1000" dirty="0">
                <a:latin typeface="Times New Roman" panose="02020603050405020304" pitchFamily="18" charset="0"/>
                <a:cs typeface="Times New Roman" panose="02020603050405020304" pitchFamily="18" charset="0"/>
              </a:rPr>
              <a:t>everything I say</a:t>
            </a:r>
          </a:p>
        </p:txBody>
      </p:sp>
      <p:pic>
        <p:nvPicPr>
          <p:cNvPr id="34" name="Picture 2" descr="Image result for kaboom">
            <a:hlinkClick r:id="rId16" action="ppaction://hlinksldjump"/>
            <a:extLst>
              <a:ext uri="{FF2B5EF4-FFF2-40B4-BE49-F238E27FC236}">
                <a16:creationId xmlns:a16="http://schemas.microsoft.com/office/drawing/2014/main" id="{9E2D2F33-BA56-401C-91AF-F9B40A220FB8}"/>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1219200" y="5335370"/>
            <a:ext cx="661986" cy="327683"/>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2" descr="http://2.bp.blogspot.com/-G6EUTupmYoo/T8tXQ-NLUCI/AAAAAAAArXw/DCFNgkAxOHA/s1600/edge+of+knowledge.jpg">
            <a:hlinkClick r:id="rId18" action="ppaction://hlinksldjump"/>
            <a:extLst>
              <a:ext uri="{FF2B5EF4-FFF2-40B4-BE49-F238E27FC236}">
                <a16:creationId xmlns:a16="http://schemas.microsoft.com/office/drawing/2014/main" id="{87CED62A-6ADF-4396-AA8C-9080F9E00AC9}"/>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1295400" y="5791200"/>
            <a:ext cx="561972" cy="4031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940778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r>
              <a:rPr lang="en-US" dirty="0"/>
              <a:t>Introductions: Name that Student</a:t>
            </a:r>
          </a:p>
        </p:txBody>
      </p:sp>
      <p:sp>
        <p:nvSpPr>
          <p:cNvPr id="17411" name="Rectangle 3"/>
          <p:cNvSpPr>
            <a:spLocks noGrp="1" noChangeArrowheads="1"/>
          </p:cNvSpPr>
          <p:nvPr>
            <p:ph idx="1"/>
          </p:nvPr>
        </p:nvSpPr>
        <p:spPr/>
        <p:txBody>
          <a:bodyPr/>
          <a:lstStyle/>
          <a:p>
            <a:r>
              <a:rPr lang="en-US" dirty="0"/>
              <a:t>Think about efficiency (multitasking)</a:t>
            </a:r>
          </a:p>
          <a:p>
            <a:r>
              <a:rPr lang="en-US" dirty="0"/>
              <a:t>Write your first name on the blackboard while you are waiting</a:t>
            </a:r>
          </a:p>
          <a:p>
            <a:r>
              <a:rPr lang="en-US" dirty="0"/>
              <a:t>Point to your name on the board</a:t>
            </a:r>
          </a:p>
          <a:p>
            <a:r>
              <a:rPr lang="en-US" dirty="0"/>
              <a:t>Describe VERY briefly something you did this summer that involved water using third person (Monroe built a dam this summer)</a:t>
            </a:r>
          </a:p>
          <a:p>
            <a:r>
              <a:rPr lang="en-US" dirty="0"/>
              <a:t>Ask the class,  “What is my name?”</a:t>
            </a:r>
          </a:p>
        </p:txBody>
      </p:sp>
    </p:spTree>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r>
              <a:rPr lang="en-US" dirty="0"/>
              <a:t>Overview</a:t>
            </a:r>
          </a:p>
        </p:txBody>
      </p:sp>
      <p:sp>
        <p:nvSpPr>
          <p:cNvPr id="5" name="TextBox 4">
            <a:extLst>
              <a:ext uri="{FF2B5EF4-FFF2-40B4-BE49-F238E27FC236}">
                <a16:creationId xmlns:a16="http://schemas.microsoft.com/office/drawing/2014/main" id="{73534483-A748-4EFE-9B95-2578C25C71A4}"/>
              </a:ext>
            </a:extLst>
          </p:cNvPr>
          <p:cNvSpPr txBox="1"/>
          <p:nvPr/>
        </p:nvSpPr>
        <p:spPr>
          <a:xfrm>
            <a:off x="4793976" y="6499240"/>
            <a:ext cx="4197624" cy="323165"/>
          </a:xfrm>
          <a:prstGeom prst="rect">
            <a:avLst/>
          </a:prstGeom>
          <a:noFill/>
        </p:spPr>
        <p:txBody>
          <a:bodyPr wrap="square" rtlCol="0">
            <a:spAutoFit/>
          </a:bodyPr>
          <a:lstStyle/>
          <a:p>
            <a:r>
              <a:rPr lang="en-US" sz="1500" dirty="0">
                <a:solidFill>
                  <a:schemeClr val="bg1">
                    <a:lumMod val="75000"/>
                  </a:schemeClr>
                </a:solidFill>
              </a:rPr>
              <a:t>Ctrl + click the pictures to go each section!</a:t>
            </a:r>
          </a:p>
        </p:txBody>
      </p:sp>
      <p:sp>
        <p:nvSpPr>
          <p:cNvPr id="4" name="Rectangle 3">
            <a:extLst>
              <a:ext uri="{FF2B5EF4-FFF2-40B4-BE49-F238E27FC236}">
                <a16:creationId xmlns:a16="http://schemas.microsoft.com/office/drawing/2014/main" id="{5521C04D-4D1E-4ECD-A501-5C911C8B5AB0}"/>
              </a:ext>
            </a:extLst>
          </p:cNvPr>
          <p:cNvSpPr>
            <a:spLocks noGrp="1" noChangeArrowheads="1"/>
          </p:cNvSpPr>
          <p:nvPr>
            <p:ph idx="1"/>
          </p:nvPr>
        </p:nvSpPr>
        <p:spPr>
          <a:xfrm>
            <a:off x="1752600" y="1600200"/>
            <a:ext cx="6934200" cy="4525963"/>
          </a:xfrm>
        </p:spPr>
        <p:txBody>
          <a:bodyPr/>
          <a:lstStyle/>
          <a:p>
            <a:pPr>
              <a:lnSpc>
                <a:spcPct val="90000"/>
              </a:lnSpc>
            </a:pPr>
            <a:r>
              <a:rPr lang="en-US" sz="2800" dirty="0">
                <a:solidFill>
                  <a:schemeClr val="bg1">
                    <a:lumMod val="75000"/>
                  </a:schemeClr>
                </a:solidFill>
              </a:rPr>
              <a:t>Spanish options!</a:t>
            </a:r>
          </a:p>
          <a:p>
            <a:pPr>
              <a:lnSpc>
                <a:spcPct val="90000"/>
              </a:lnSpc>
            </a:pPr>
            <a:r>
              <a:rPr lang="en-US" sz="2800" dirty="0">
                <a:solidFill>
                  <a:schemeClr val="bg1">
                    <a:lumMod val="75000"/>
                  </a:schemeClr>
                </a:solidFill>
              </a:rPr>
              <a:t>What is this course about?</a:t>
            </a:r>
          </a:p>
          <a:p>
            <a:pPr>
              <a:lnSpc>
                <a:spcPct val="90000"/>
              </a:lnSpc>
            </a:pPr>
            <a:r>
              <a:rPr lang="en-US" sz="2800" dirty="0">
                <a:solidFill>
                  <a:schemeClr val="bg1">
                    <a:lumMod val="75000"/>
                  </a:schemeClr>
                </a:solidFill>
              </a:rPr>
              <a:t>Course Organization</a:t>
            </a:r>
          </a:p>
          <a:p>
            <a:pPr>
              <a:lnSpc>
                <a:spcPct val="90000"/>
              </a:lnSpc>
            </a:pPr>
            <a:r>
              <a:rPr lang="en-US" sz="2800" dirty="0">
                <a:solidFill>
                  <a:schemeClr val="bg1">
                    <a:lumMod val="75000"/>
                  </a:schemeClr>
                </a:solidFill>
              </a:rPr>
              <a:t>Introductions</a:t>
            </a:r>
          </a:p>
          <a:p>
            <a:pPr>
              <a:lnSpc>
                <a:spcPct val="90000"/>
              </a:lnSpc>
            </a:pPr>
            <a:r>
              <a:rPr lang="en-US" sz="2800" b="1" dirty="0"/>
              <a:t>Why am I teaching this course?</a:t>
            </a:r>
          </a:p>
          <a:p>
            <a:pPr>
              <a:lnSpc>
                <a:spcPct val="90000"/>
              </a:lnSpc>
            </a:pPr>
            <a:r>
              <a:rPr lang="en-US" sz="2800" dirty="0">
                <a:solidFill>
                  <a:schemeClr val="bg1">
                    <a:lumMod val="75000"/>
                  </a:schemeClr>
                </a:solidFill>
              </a:rPr>
              <a:t>A search for truth that matters</a:t>
            </a:r>
          </a:p>
          <a:p>
            <a:pPr>
              <a:lnSpc>
                <a:spcPct val="90000"/>
              </a:lnSpc>
            </a:pPr>
            <a:r>
              <a:rPr lang="en-US" sz="2800" dirty="0">
                <a:solidFill>
                  <a:schemeClr val="bg1">
                    <a:lumMod val="75000"/>
                  </a:schemeClr>
                </a:solidFill>
              </a:rPr>
              <a:t>Groupthink: avoiding the truth</a:t>
            </a:r>
          </a:p>
          <a:p>
            <a:pPr>
              <a:lnSpc>
                <a:spcPct val="90000"/>
              </a:lnSpc>
            </a:pPr>
            <a:r>
              <a:rPr lang="en-US" sz="2800" dirty="0">
                <a:solidFill>
                  <a:schemeClr val="bg1">
                    <a:lumMod val="75000"/>
                  </a:schemeClr>
                </a:solidFill>
              </a:rPr>
              <a:t>Myth in engineering</a:t>
            </a:r>
          </a:p>
          <a:p>
            <a:pPr>
              <a:lnSpc>
                <a:spcPct val="90000"/>
              </a:lnSpc>
            </a:pPr>
            <a:r>
              <a:rPr lang="en-US" sz="2800" dirty="0">
                <a:solidFill>
                  <a:schemeClr val="bg1">
                    <a:lumMod val="75000"/>
                  </a:schemeClr>
                </a:solidFill>
              </a:rPr>
              <a:t>The Challenge</a:t>
            </a:r>
          </a:p>
          <a:p>
            <a:pPr>
              <a:lnSpc>
                <a:spcPct val="90000"/>
              </a:lnSpc>
            </a:pPr>
            <a:r>
              <a:rPr lang="en-US" sz="2800" dirty="0">
                <a:solidFill>
                  <a:schemeClr val="bg1">
                    <a:lumMod val="75000"/>
                  </a:schemeClr>
                </a:solidFill>
              </a:rPr>
              <a:t>It is a short walk to the edge of knowledge</a:t>
            </a:r>
          </a:p>
          <a:p>
            <a:pPr>
              <a:lnSpc>
                <a:spcPct val="90000"/>
              </a:lnSpc>
            </a:pPr>
            <a:endParaRPr lang="en-US" sz="2800" dirty="0">
              <a:solidFill>
                <a:schemeClr val="bg1">
                  <a:lumMod val="75000"/>
                </a:schemeClr>
              </a:solidFill>
            </a:endParaRPr>
          </a:p>
          <a:p>
            <a:pPr>
              <a:lnSpc>
                <a:spcPct val="90000"/>
              </a:lnSpc>
            </a:pPr>
            <a:endParaRPr lang="en-US" sz="2800" dirty="0">
              <a:solidFill>
                <a:schemeClr val="bg1">
                  <a:lumMod val="75000"/>
                </a:schemeClr>
              </a:solidFill>
            </a:endParaRPr>
          </a:p>
        </p:txBody>
      </p:sp>
      <p:pic>
        <p:nvPicPr>
          <p:cNvPr id="6" name="Picture 5">
            <a:hlinkClick r:id="rId3" action="ppaction://hlinksldjump"/>
            <a:extLst>
              <a:ext uri="{FF2B5EF4-FFF2-40B4-BE49-F238E27FC236}">
                <a16:creationId xmlns:a16="http://schemas.microsoft.com/office/drawing/2014/main" id="{0BFB3C86-672B-4649-BDD0-008FA7EDAE05}"/>
              </a:ext>
            </a:extLst>
          </p:cNvPr>
          <p:cNvPicPr>
            <a:picLocks noChangeAspect="1"/>
          </p:cNvPicPr>
          <p:nvPr/>
        </p:nvPicPr>
        <p:blipFill>
          <a:blip r:embed="rId4"/>
          <a:stretch>
            <a:fillRect/>
          </a:stretch>
        </p:blipFill>
        <p:spPr>
          <a:xfrm>
            <a:off x="304800" y="1646758"/>
            <a:ext cx="1552572" cy="290512"/>
          </a:xfrm>
          <a:prstGeom prst="rect">
            <a:avLst/>
          </a:prstGeom>
        </p:spPr>
      </p:pic>
      <p:sp>
        <p:nvSpPr>
          <p:cNvPr id="7" name="TextBox 6">
            <a:extLst>
              <a:ext uri="{FF2B5EF4-FFF2-40B4-BE49-F238E27FC236}">
                <a16:creationId xmlns:a16="http://schemas.microsoft.com/office/drawing/2014/main" id="{66B72ED3-B2E3-404B-AE00-D2D1376B29FA}"/>
              </a:ext>
            </a:extLst>
          </p:cNvPr>
          <p:cNvSpPr txBox="1"/>
          <p:nvPr/>
        </p:nvSpPr>
        <p:spPr>
          <a:xfrm>
            <a:off x="4793976" y="6499240"/>
            <a:ext cx="4197624" cy="323165"/>
          </a:xfrm>
          <a:prstGeom prst="rect">
            <a:avLst/>
          </a:prstGeom>
          <a:noFill/>
        </p:spPr>
        <p:txBody>
          <a:bodyPr wrap="square" rtlCol="0">
            <a:spAutoFit/>
          </a:bodyPr>
          <a:lstStyle/>
          <a:p>
            <a:r>
              <a:rPr lang="en-US" sz="1500" dirty="0">
                <a:solidFill>
                  <a:schemeClr val="bg1">
                    <a:lumMod val="75000"/>
                  </a:schemeClr>
                </a:solidFill>
              </a:rPr>
              <a:t>Ctrl + click the pictures to go each section!</a:t>
            </a:r>
          </a:p>
        </p:txBody>
      </p:sp>
      <p:sp>
        <p:nvSpPr>
          <p:cNvPr id="8" name="TextBox 7">
            <a:hlinkClick r:id="rId5" action="ppaction://hlinksldjump"/>
            <a:extLst>
              <a:ext uri="{FF2B5EF4-FFF2-40B4-BE49-F238E27FC236}">
                <a16:creationId xmlns:a16="http://schemas.microsoft.com/office/drawing/2014/main" id="{9771934B-D46E-4899-8390-8958350203CF}"/>
              </a:ext>
            </a:extLst>
          </p:cNvPr>
          <p:cNvSpPr txBox="1"/>
          <p:nvPr/>
        </p:nvSpPr>
        <p:spPr>
          <a:xfrm>
            <a:off x="561972" y="2069068"/>
            <a:ext cx="1295400" cy="369332"/>
          </a:xfrm>
          <a:prstGeom prst="rect">
            <a:avLst/>
          </a:prstGeom>
          <a:noFill/>
        </p:spPr>
        <p:txBody>
          <a:bodyPr wrap="square" rtlCol="0">
            <a:spAutoFit/>
          </a:bodyPr>
          <a:lstStyle/>
          <a:p>
            <a:pPr algn="r"/>
            <a:r>
              <a:rPr lang="es-AR" b="1" dirty="0" err="1">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Creativity</a:t>
            </a:r>
            <a:endParaRPr lang="en-US" dirty="0"/>
          </a:p>
        </p:txBody>
      </p:sp>
      <p:pic>
        <p:nvPicPr>
          <p:cNvPr id="9" name="Picture 8">
            <a:hlinkClick r:id="rId6" action="ppaction://hlinksldjump"/>
            <a:extLst>
              <a:ext uri="{FF2B5EF4-FFF2-40B4-BE49-F238E27FC236}">
                <a16:creationId xmlns:a16="http://schemas.microsoft.com/office/drawing/2014/main" id="{17518C96-B3FD-453F-A9A6-CD12F31F908E}"/>
              </a:ext>
            </a:extLst>
          </p:cNvPr>
          <p:cNvPicPr>
            <a:picLocks noChangeAspect="1"/>
          </p:cNvPicPr>
          <p:nvPr/>
        </p:nvPicPr>
        <p:blipFill>
          <a:blip r:embed="rId7"/>
          <a:stretch>
            <a:fillRect/>
          </a:stretch>
        </p:blipFill>
        <p:spPr>
          <a:xfrm>
            <a:off x="914400" y="2456793"/>
            <a:ext cx="942972" cy="504573"/>
          </a:xfrm>
          <a:prstGeom prst="rect">
            <a:avLst/>
          </a:prstGeom>
        </p:spPr>
      </p:pic>
      <p:pic>
        <p:nvPicPr>
          <p:cNvPr id="10" name="Picture 9">
            <a:hlinkClick r:id="rId8" action="ppaction://hlinksldjump"/>
            <a:extLst>
              <a:ext uri="{FF2B5EF4-FFF2-40B4-BE49-F238E27FC236}">
                <a16:creationId xmlns:a16="http://schemas.microsoft.com/office/drawing/2014/main" id="{5623FAC5-DDFC-4030-9386-76DC81AC5782}"/>
              </a:ext>
            </a:extLst>
          </p:cNvPr>
          <p:cNvPicPr>
            <a:picLocks noChangeAspect="1"/>
          </p:cNvPicPr>
          <p:nvPr/>
        </p:nvPicPr>
        <p:blipFill>
          <a:blip r:embed="rId9"/>
          <a:stretch>
            <a:fillRect/>
          </a:stretch>
        </p:blipFill>
        <p:spPr>
          <a:xfrm>
            <a:off x="304800" y="3048000"/>
            <a:ext cx="1552573" cy="268976"/>
          </a:xfrm>
          <a:prstGeom prst="rect">
            <a:avLst/>
          </a:prstGeom>
        </p:spPr>
      </p:pic>
      <p:pic>
        <p:nvPicPr>
          <p:cNvPr id="11" name="Picture 4" descr="Slide 8">
            <a:hlinkClick r:id="rId10" action="ppaction://hlinksldjump"/>
            <a:extLst>
              <a:ext uri="{FF2B5EF4-FFF2-40B4-BE49-F238E27FC236}">
                <a16:creationId xmlns:a16="http://schemas.microsoft.com/office/drawing/2014/main" id="{CAA3558E-37FF-4512-9C22-095105A2A6F2}"/>
              </a:ext>
            </a:extLst>
          </p:cNvPr>
          <p:cNvPicPr>
            <a:picLocks noChangeAspect="1" noChangeArrowheads="1"/>
          </p:cNvPicPr>
          <p:nvPr/>
        </p:nvPicPr>
        <p:blipFill>
          <a:blip r:embed="rId11" cstate="print"/>
          <a:srcRect/>
          <a:stretch>
            <a:fillRect/>
          </a:stretch>
        </p:blipFill>
        <p:spPr bwMode="auto">
          <a:xfrm>
            <a:off x="1295400" y="3429000"/>
            <a:ext cx="585786" cy="440501"/>
          </a:xfrm>
          <a:prstGeom prst="rect">
            <a:avLst/>
          </a:prstGeom>
          <a:noFill/>
        </p:spPr>
      </p:pic>
      <p:pic>
        <p:nvPicPr>
          <p:cNvPr id="12" name="Picture 4" descr="https://lh3.googleusercontent.com/-IitBE7Hn8Zs/VGal6xvxBtI/AAAAAAACoWk/MtGRr0XgXlk/s1024-Ic42/DSC03035.JPG">
            <a:hlinkClick r:id="rId12" action="ppaction://hlinksldjump"/>
            <a:extLst>
              <a:ext uri="{FF2B5EF4-FFF2-40B4-BE49-F238E27FC236}">
                <a16:creationId xmlns:a16="http://schemas.microsoft.com/office/drawing/2014/main" id="{7541AAA1-15F6-4258-9893-3179FCAD77B0}"/>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386922" y="3936878"/>
            <a:ext cx="494264" cy="370698"/>
          </a:xfrm>
          <a:prstGeom prst="rect">
            <a:avLst/>
          </a:prstGeom>
          <a:noFill/>
          <a:extLst>
            <a:ext uri="{909E8E84-426E-40DD-AFC4-6F175D3DCCD1}">
              <a14:hiddenFill xmlns:a14="http://schemas.microsoft.com/office/drawing/2010/main">
                <a:solidFill>
                  <a:srgbClr val="FFFFFF"/>
                </a:solidFill>
              </a14:hiddenFill>
            </a:ext>
          </a:extLst>
        </p:spPr>
      </p:pic>
      <p:sp>
        <p:nvSpPr>
          <p:cNvPr id="13" name="Text Box 4">
            <a:hlinkClick r:id="rId14" action="ppaction://hlinksldjump"/>
            <a:extLst>
              <a:ext uri="{FF2B5EF4-FFF2-40B4-BE49-F238E27FC236}">
                <a16:creationId xmlns:a16="http://schemas.microsoft.com/office/drawing/2014/main" id="{6310B14C-2732-42D0-B4F4-C1046BCBE18D}"/>
              </a:ext>
            </a:extLst>
          </p:cNvPr>
          <p:cNvSpPr txBox="1">
            <a:spLocks noChangeArrowheads="1"/>
          </p:cNvSpPr>
          <p:nvPr/>
        </p:nvSpPr>
        <p:spPr bwMode="auto">
          <a:xfrm>
            <a:off x="1016814" y="4364666"/>
            <a:ext cx="973343" cy="400110"/>
          </a:xfrm>
          <a:prstGeom prst="rect">
            <a:avLst/>
          </a:prstGeom>
          <a:noFill/>
          <a:ln w="12700">
            <a:noFill/>
            <a:miter lim="800000"/>
            <a:headEnd type="none" w="lg" len="med"/>
            <a:tailEnd type="none" w="lg" len="med"/>
          </a:ln>
          <a:effectLst/>
        </p:spPr>
        <p:txBody>
          <a:bodyPr wrap="none">
            <a:spAutoFit/>
          </a:bodyPr>
          <a:lstStyle/>
          <a:p>
            <a:pPr algn="r" eaLnBrk="0" hangingPunct="0"/>
            <a:r>
              <a:rPr lang="en-US" sz="1000" dirty="0">
                <a:solidFill>
                  <a:schemeClr val="folHlink"/>
                </a:solidFill>
                <a:latin typeface="Times New Roman" pitchFamily="18" charset="0"/>
              </a:rPr>
              <a:t>Respect </a:t>
            </a:r>
          </a:p>
          <a:p>
            <a:pPr algn="r" eaLnBrk="0" hangingPunct="0"/>
            <a:r>
              <a:rPr lang="en-US" sz="1000" dirty="0">
                <a:solidFill>
                  <a:schemeClr val="folHlink"/>
                </a:solidFill>
                <a:latin typeface="Times New Roman" pitchFamily="18" charset="0"/>
              </a:rPr>
              <a:t>AND question!</a:t>
            </a:r>
          </a:p>
        </p:txBody>
      </p:sp>
      <p:sp>
        <p:nvSpPr>
          <p:cNvPr id="14" name="TextBox 13">
            <a:hlinkClick r:id="rId15" action="ppaction://hlinksldjump"/>
            <a:extLst>
              <a:ext uri="{FF2B5EF4-FFF2-40B4-BE49-F238E27FC236}">
                <a16:creationId xmlns:a16="http://schemas.microsoft.com/office/drawing/2014/main" id="{AFC150CA-B4E6-472F-BB7E-1A11A6EB8F63}"/>
              </a:ext>
            </a:extLst>
          </p:cNvPr>
          <p:cNvSpPr txBox="1"/>
          <p:nvPr/>
        </p:nvSpPr>
        <p:spPr>
          <a:xfrm>
            <a:off x="976738" y="4860101"/>
            <a:ext cx="1013419" cy="400110"/>
          </a:xfrm>
          <a:prstGeom prst="rect">
            <a:avLst/>
          </a:prstGeom>
          <a:noFill/>
        </p:spPr>
        <p:txBody>
          <a:bodyPr wrap="none" rtlCol="0">
            <a:spAutoFit/>
          </a:bodyPr>
          <a:lstStyle/>
          <a:p>
            <a:pPr algn="r"/>
            <a:r>
              <a:rPr lang="es-AR" sz="1000" dirty="0">
                <a:latin typeface="Times New Roman" panose="02020603050405020304" pitchFamily="18" charset="0"/>
                <a:cs typeface="Times New Roman" panose="02020603050405020304" pitchFamily="18" charset="0"/>
              </a:rPr>
              <a:t>Don</a:t>
            </a:r>
            <a:r>
              <a:rPr lang="en-US" sz="1000" dirty="0">
                <a:latin typeface="Times New Roman" panose="02020603050405020304" pitchFamily="18" charset="0"/>
                <a:cs typeface="Times New Roman" panose="02020603050405020304" pitchFamily="18" charset="0"/>
              </a:rPr>
              <a:t>’t believe </a:t>
            </a:r>
          </a:p>
          <a:p>
            <a:pPr algn="r"/>
            <a:r>
              <a:rPr lang="en-US" sz="1000" dirty="0">
                <a:latin typeface="Times New Roman" panose="02020603050405020304" pitchFamily="18" charset="0"/>
                <a:cs typeface="Times New Roman" panose="02020603050405020304" pitchFamily="18" charset="0"/>
              </a:rPr>
              <a:t>everything I say</a:t>
            </a:r>
          </a:p>
        </p:txBody>
      </p:sp>
      <p:pic>
        <p:nvPicPr>
          <p:cNvPr id="15" name="Picture 2" descr="Image result for kaboom">
            <a:hlinkClick r:id="rId16" action="ppaction://hlinksldjump"/>
            <a:extLst>
              <a:ext uri="{FF2B5EF4-FFF2-40B4-BE49-F238E27FC236}">
                <a16:creationId xmlns:a16="http://schemas.microsoft.com/office/drawing/2014/main" id="{0EE1FA11-EC0F-4225-89CC-293F2F4C67DC}"/>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1219200" y="5335370"/>
            <a:ext cx="661986" cy="327683"/>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http://2.bp.blogspot.com/-G6EUTupmYoo/T8tXQ-NLUCI/AAAAAAAArXw/DCFNgkAxOHA/s1600/edge+of+knowledge.jpg">
            <a:hlinkClick r:id="rId18" action="ppaction://hlinksldjump"/>
            <a:extLst>
              <a:ext uri="{FF2B5EF4-FFF2-40B4-BE49-F238E27FC236}">
                <a16:creationId xmlns:a16="http://schemas.microsoft.com/office/drawing/2014/main" id="{998F6DCD-FCDB-4931-AC73-3A7485D0F5B9}"/>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1295400" y="5791200"/>
            <a:ext cx="561972" cy="4031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25301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r>
              <a:rPr lang="en-US" sz="4000"/>
              <a:t>Why am I teaching this course?</a:t>
            </a:r>
          </a:p>
        </p:txBody>
      </p:sp>
      <p:sp>
        <p:nvSpPr>
          <p:cNvPr id="15363" name="Rectangle 3"/>
          <p:cNvSpPr>
            <a:spLocks noGrp="1" noChangeArrowheads="1"/>
          </p:cNvSpPr>
          <p:nvPr>
            <p:ph idx="1"/>
          </p:nvPr>
        </p:nvSpPr>
        <p:spPr>
          <a:xfrm>
            <a:off x="609600" y="1752600"/>
            <a:ext cx="8153400" cy="4572000"/>
          </a:xfrm>
        </p:spPr>
        <p:txBody>
          <a:bodyPr/>
          <a:lstStyle/>
          <a:p>
            <a:pPr>
              <a:lnSpc>
                <a:spcPct val="80000"/>
              </a:lnSpc>
            </a:pPr>
            <a:r>
              <a:rPr lang="en-US" sz="2800" dirty="0"/>
              <a:t>Experience in refugee camps in </a:t>
            </a:r>
            <a:br>
              <a:rPr lang="en-US" sz="2800" dirty="0"/>
            </a:br>
            <a:r>
              <a:rPr lang="en-US" sz="2800" dirty="0"/>
              <a:t>Honduras in 1982-83</a:t>
            </a:r>
          </a:p>
          <a:p>
            <a:pPr>
              <a:lnSpc>
                <a:spcPct val="80000"/>
              </a:lnSpc>
            </a:pPr>
            <a:r>
              <a:rPr lang="en-US" sz="2800" dirty="0"/>
              <a:t>The spark of interest: What makes </a:t>
            </a:r>
            <a:br>
              <a:rPr lang="en-US" sz="2800" dirty="0"/>
            </a:br>
            <a:r>
              <a:rPr lang="en-US" sz="2800" dirty="0"/>
              <a:t>slow sand filters work?</a:t>
            </a:r>
          </a:p>
          <a:p>
            <a:pPr lvl="1">
              <a:lnSpc>
                <a:spcPct val="80000"/>
              </a:lnSpc>
            </a:pPr>
            <a:r>
              <a:rPr lang="en-US" sz="2400" dirty="0"/>
              <a:t>The discovery that no one knew</a:t>
            </a:r>
          </a:p>
          <a:p>
            <a:pPr>
              <a:lnSpc>
                <a:spcPct val="80000"/>
              </a:lnSpc>
            </a:pPr>
            <a:r>
              <a:rPr lang="en-US" sz="2800" dirty="0"/>
              <a:t>Invitation to begin a water project in Latin America (12/2002)</a:t>
            </a:r>
          </a:p>
          <a:p>
            <a:pPr>
              <a:lnSpc>
                <a:spcPct val="80000"/>
              </a:lnSpc>
            </a:pPr>
            <a:r>
              <a:rPr lang="en-US" sz="2800" dirty="0"/>
              <a:t>The realization that what I had been taught wasn’t up to the challenge of solving the big global challenge of providing safe drinking water on tap to communities</a:t>
            </a:r>
          </a:p>
          <a:p>
            <a:pPr>
              <a:lnSpc>
                <a:spcPct val="80000"/>
              </a:lnSpc>
            </a:pPr>
            <a:r>
              <a:rPr lang="en-US" sz="2800" dirty="0"/>
              <a:t>13</a:t>
            </a:r>
            <a:r>
              <a:rPr lang="en-US" sz="2800" baseline="30000" dirty="0"/>
              <a:t>th</a:t>
            </a:r>
            <a:r>
              <a:rPr lang="en-US" sz="2800" dirty="0"/>
              <a:t> time teaching this course – changes every time!</a:t>
            </a:r>
          </a:p>
          <a:p>
            <a:pPr>
              <a:lnSpc>
                <a:spcPct val="80000"/>
              </a:lnSpc>
            </a:pPr>
            <a:endParaRPr lang="en-US" sz="2800" dirty="0"/>
          </a:p>
        </p:txBody>
      </p:sp>
      <p:pic>
        <p:nvPicPr>
          <p:cNvPr id="15364" name="Picture 4" descr="Slide 8">
            <a:hlinkClick r:id="rId3" action="ppaction://hlinksldjump"/>
          </p:cNvPr>
          <p:cNvPicPr>
            <a:picLocks noChangeAspect="1" noChangeArrowheads="1"/>
          </p:cNvPicPr>
          <p:nvPr/>
        </p:nvPicPr>
        <p:blipFill>
          <a:blip r:embed="rId4" cstate="print"/>
          <a:srcRect/>
          <a:stretch>
            <a:fillRect/>
          </a:stretch>
        </p:blipFill>
        <p:spPr bwMode="auto">
          <a:xfrm>
            <a:off x="7162800" y="1828800"/>
            <a:ext cx="1600200" cy="1203325"/>
          </a:xfrm>
          <a:prstGeom prst="rect">
            <a:avLst/>
          </a:prstGeom>
          <a:noFill/>
        </p:spPr>
      </p:pic>
    </p:spTree>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370" name="Picture 2" descr="Slide 8"/>
          <p:cNvPicPr>
            <a:picLocks noChangeAspect="1" noChangeArrowheads="1"/>
          </p:cNvPicPr>
          <p:nvPr/>
        </p:nvPicPr>
        <p:blipFill>
          <a:blip r:embed="rId3" cstate="print"/>
          <a:srcRect/>
          <a:stretch>
            <a:fillRect/>
          </a:stretch>
        </p:blipFill>
        <p:spPr bwMode="auto">
          <a:xfrm>
            <a:off x="0" y="-12700"/>
            <a:ext cx="9144000" cy="6870700"/>
          </a:xfrm>
          <a:prstGeom prst="rect">
            <a:avLst/>
          </a:prstGeom>
          <a:noFill/>
        </p:spPr>
      </p:pic>
      <p:sp>
        <p:nvSpPr>
          <p:cNvPr id="58371" name="Rectangle 3"/>
          <p:cNvSpPr>
            <a:spLocks noGrp="1" noChangeArrowheads="1"/>
          </p:cNvSpPr>
          <p:nvPr>
            <p:ph type="title"/>
          </p:nvPr>
        </p:nvSpPr>
        <p:spPr/>
        <p:txBody>
          <a:bodyPr/>
          <a:lstStyle/>
          <a:p>
            <a:r>
              <a:rPr lang="en-US"/>
              <a:t>Mesa Grande: Waiting for water</a:t>
            </a:r>
          </a:p>
        </p:txBody>
      </p:sp>
    </p:spTree>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p:txBody>
          <a:bodyPr/>
          <a:lstStyle/>
          <a:p>
            <a:r>
              <a:rPr lang="en-US"/>
              <a:t>Water in Colomoncagua</a:t>
            </a:r>
          </a:p>
        </p:txBody>
      </p:sp>
      <p:pic>
        <p:nvPicPr>
          <p:cNvPr id="60419" name="Picture 3" descr="Slide 1"/>
          <p:cNvPicPr>
            <a:picLocks noChangeAspect="1" noChangeArrowheads="1"/>
          </p:cNvPicPr>
          <p:nvPr/>
        </p:nvPicPr>
        <p:blipFill>
          <a:blip r:embed="rId3" cstate="print"/>
          <a:srcRect/>
          <a:stretch>
            <a:fillRect/>
          </a:stretch>
        </p:blipFill>
        <p:spPr bwMode="auto">
          <a:xfrm>
            <a:off x="0" y="-3175"/>
            <a:ext cx="9144000" cy="6861175"/>
          </a:xfrm>
          <a:prstGeom prst="rect">
            <a:avLst/>
          </a:prstGeom>
          <a:noFill/>
        </p:spPr>
      </p:pic>
    </p:spTree>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r>
              <a:rPr lang="en-US" dirty="0"/>
              <a:t>Overview</a:t>
            </a:r>
          </a:p>
        </p:txBody>
      </p:sp>
      <p:sp>
        <p:nvSpPr>
          <p:cNvPr id="11267" name="Rectangle 3"/>
          <p:cNvSpPr>
            <a:spLocks noGrp="1" noChangeArrowheads="1"/>
          </p:cNvSpPr>
          <p:nvPr>
            <p:ph idx="1"/>
          </p:nvPr>
        </p:nvSpPr>
        <p:spPr>
          <a:xfrm>
            <a:off x="1752600" y="1600200"/>
            <a:ext cx="6934200" cy="4525963"/>
          </a:xfrm>
        </p:spPr>
        <p:txBody>
          <a:bodyPr/>
          <a:lstStyle/>
          <a:p>
            <a:pPr>
              <a:lnSpc>
                <a:spcPct val="90000"/>
              </a:lnSpc>
            </a:pPr>
            <a:r>
              <a:rPr lang="en-US" sz="2800" dirty="0"/>
              <a:t>Spanish options!</a:t>
            </a:r>
          </a:p>
          <a:p>
            <a:pPr>
              <a:lnSpc>
                <a:spcPct val="90000"/>
              </a:lnSpc>
            </a:pPr>
            <a:r>
              <a:rPr lang="en-US" sz="2800" dirty="0"/>
              <a:t>What is this course about?</a:t>
            </a:r>
          </a:p>
          <a:p>
            <a:pPr>
              <a:lnSpc>
                <a:spcPct val="90000"/>
              </a:lnSpc>
            </a:pPr>
            <a:r>
              <a:rPr lang="en-US" sz="2800" dirty="0"/>
              <a:t>Course Organization</a:t>
            </a:r>
          </a:p>
          <a:p>
            <a:pPr>
              <a:lnSpc>
                <a:spcPct val="90000"/>
              </a:lnSpc>
            </a:pPr>
            <a:r>
              <a:rPr lang="en-US" sz="2800" dirty="0"/>
              <a:t>Introductions</a:t>
            </a:r>
          </a:p>
          <a:p>
            <a:pPr>
              <a:lnSpc>
                <a:spcPct val="90000"/>
              </a:lnSpc>
            </a:pPr>
            <a:r>
              <a:rPr lang="en-US" sz="2800" dirty="0"/>
              <a:t>Why am I teaching this course?</a:t>
            </a:r>
          </a:p>
          <a:p>
            <a:pPr>
              <a:lnSpc>
                <a:spcPct val="90000"/>
              </a:lnSpc>
            </a:pPr>
            <a:r>
              <a:rPr lang="en-US" sz="2800" dirty="0"/>
              <a:t>A search for truth that matters</a:t>
            </a:r>
          </a:p>
          <a:p>
            <a:pPr>
              <a:lnSpc>
                <a:spcPct val="90000"/>
              </a:lnSpc>
            </a:pPr>
            <a:r>
              <a:rPr lang="en-US" sz="2800" dirty="0"/>
              <a:t>Groupthink: avoiding the truth</a:t>
            </a:r>
          </a:p>
          <a:p>
            <a:pPr>
              <a:lnSpc>
                <a:spcPct val="90000"/>
              </a:lnSpc>
            </a:pPr>
            <a:r>
              <a:rPr lang="en-US" sz="2800" dirty="0"/>
              <a:t>Myth in engineering</a:t>
            </a:r>
          </a:p>
          <a:p>
            <a:pPr>
              <a:lnSpc>
                <a:spcPct val="90000"/>
              </a:lnSpc>
            </a:pPr>
            <a:r>
              <a:rPr lang="en-US" sz="2800" dirty="0"/>
              <a:t>The Challenge</a:t>
            </a:r>
          </a:p>
          <a:p>
            <a:pPr>
              <a:lnSpc>
                <a:spcPct val="90000"/>
              </a:lnSpc>
            </a:pPr>
            <a:r>
              <a:rPr lang="en-US" sz="2800" dirty="0"/>
              <a:t>It is a short walk to the edge of knowledge</a:t>
            </a:r>
          </a:p>
          <a:p>
            <a:pPr>
              <a:lnSpc>
                <a:spcPct val="90000"/>
              </a:lnSpc>
            </a:pPr>
            <a:endParaRPr lang="en-US" sz="2800" dirty="0"/>
          </a:p>
          <a:p>
            <a:pPr>
              <a:lnSpc>
                <a:spcPct val="90000"/>
              </a:lnSpc>
            </a:pPr>
            <a:endParaRPr lang="en-US" sz="2800" dirty="0"/>
          </a:p>
        </p:txBody>
      </p:sp>
      <p:pic>
        <p:nvPicPr>
          <p:cNvPr id="2" name="Picture 1">
            <a:hlinkClick r:id="rId3" action="ppaction://hlinksldjump"/>
            <a:extLst>
              <a:ext uri="{FF2B5EF4-FFF2-40B4-BE49-F238E27FC236}">
                <a16:creationId xmlns:a16="http://schemas.microsoft.com/office/drawing/2014/main" id="{080E206C-B94E-4CE2-B81C-3BE0A7A82031}"/>
              </a:ext>
            </a:extLst>
          </p:cNvPr>
          <p:cNvPicPr>
            <a:picLocks noChangeAspect="1"/>
          </p:cNvPicPr>
          <p:nvPr/>
        </p:nvPicPr>
        <p:blipFill>
          <a:blip r:embed="rId4"/>
          <a:stretch>
            <a:fillRect/>
          </a:stretch>
        </p:blipFill>
        <p:spPr>
          <a:xfrm>
            <a:off x="304800" y="1646758"/>
            <a:ext cx="1552572" cy="290512"/>
          </a:xfrm>
          <a:prstGeom prst="rect">
            <a:avLst/>
          </a:prstGeom>
        </p:spPr>
      </p:pic>
      <p:sp>
        <p:nvSpPr>
          <p:cNvPr id="5" name="TextBox 4">
            <a:extLst>
              <a:ext uri="{FF2B5EF4-FFF2-40B4-BE49-F238E27FC236}">
                <a16:creationId xmlns:a16="http://schemas.microsoft.com/office/drawing/2014/main" id="{73534483-A748-4EFE-9B95-2578C25C71A4}"/>
              </a:ext>
            </a:extLst>
          </p:cNvPr>
          <p:cNvSpPr txBox="1"/>
          <p:nvPr/>
        </p:nvSpPr>
        <p:spPr>
          <a:xfrm>
            <a:off x="4793976" y="6499240"/>
            <a:ext cx="4197624" cy="323165"/>
          </a:xfrm>
          <a:prstGeom prst="rect">
            <a:avLst/>
          </a:prstGeom>
          <a:noFill/>
        </p:spPr>
        <p:txBody>
          <a:bodyPr wrap="square" rtlCol="0">
            <a:spAutoFit/>
          </a:bodyPr>
          <a:lstStyle/>
          <a:p>
            <a:r>
              <a:rPr lang="en-US" sz="1500" dirty="0">
                <a:solidFill>
                  <a:schemeClr val="bg1">
                    <a:lumMod val="75000"/>
                  </a:schemeClr>
                </a:solidFill>
              </a:rPr>
              <a:t>Ctrl + click the pictures to go each section!</a:t>
            </a:r>
          </a:p>
        </p:txBody>
      </p:sp>
      <p:sp>
        <p:nvSpPr>
          <p:cNvPr id="3" name="TextBox 2">
            <a:hlinkClick r:id="rId5" action="ppaction://hlinksldjump"/>
            <a:extLst>
              <a:ext uri="{FF2B5EF4-FFF2-40B4-BE49-F238E27FC236}">
                <a16:creationId xmlns:a16="http://schemas.microsoft.com/office/drawing/2014/main" id="{27752C50-8E4B-4731-B17C-40E6782EBC7F}"/>
              </a:ext>
            </a:extLst>
          </p:cNvPr>
          <p:cNvSpPr txBox="1"/>
          <p:nvPr/>
        </p:nvSpPr>
        <p:spPr>
          <a:xfrm>
            <a:off x="561972" y="2069068"/>
            <a:ext cx="1295400" cy="369332"/>
          </a:xfrm>
          <a:prstGeom prst="rect">
            <a:avLst/>
          </a:prstGeom>
          <a:noFill/>
        </p:spPr>
        <p:txBody>
          <a:bodyPr wrap="square" rtlCol="0">
            <a:spAutoFit/>
          </a:bodyPr>
          <a:lstStyle/>
          <a:p>
            <a:pPr algn="r"/>
            <a:r>
              <a:rPr lang="es-AR" b="1" dirty="0" err="1">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Creativity</a:t>
            </a:r>
            <a:endParaRPr lang="en-US" dirty="0"/>
          </a:p>
        </p:txBody>
      </p:sp>
      <p:pic>
        <p:nvPicPr>
          <p:cNvPr id="4" name="Picture 3">
            <a:hlinkClick r:id="rId6" action="ppaction://hlinksldjump"/>
            <a:extLst>
              <a:ext uri="{FF2B5EF4-FFF2-40B4-BE49-F238E27FC236}">
                <a16:creationId xmlns:a16="http://schemas.microsoft.com/office/drawing/2014/main" id="{BDA3B13B-083D-4239-812C-11C44E9F3B53}"/>
              </a:ext>
            </a:extLst>
          </p:cNvPr>
          <p:cNvPicPr>
            <a:picLocks noChangeAspect="1"/>
          </p:cNvPicPr>
          <p:nvPr/>
        </p:nvPicPr>
        <p:blipFill>
          <a:blip r:embed="rId7"/>
          <a:stretch>
            <a:fillRect/>
          </a:stretch>
        </p:blipFill>
        <p:spPr>
          <a:xfrm>
            <a:off x="914400" y="2456793"/>
            <a:ext cx="942972" cy="504573"/>
          </a:xfrm>
          <a:prstGeom prst="rect">
            <a:avLst/>
          </a:prstGeom>
        </p:spPr>
      </p:pic>
      <p:pic>
        <p:nvPicPr>
          <p:cNvPr id="6" name="Picture 5">
            <a:hlinkClick r:id="rId8" action="ppaction://hlinksldjump"/>
            <a:extLst>
              <a:ext uri="{FF2B5EF4-FFF2-40B4-BE49-F238E27FC236}">
                <a16:creationId xmlns:a16="http://schemas.microsoft.com/office/drawing/2014/main" id="{86C85A92-7322-40D2-8563-1A74158E64EC}"/>
              </a:ext>
            </a:extLst>
          </p:cNvPr>
          <p:cNvPicPr>
            <a:picLocks noChangeAspect="1"/>
          </p:cNvPicPr>
          <p:nvPr/>
        </p:nvPicPr>
        <p:blipFill>
          <a:blip r:embed="rId9"/>
          <a:stretch>
            <a:fillRect/>
          </a:stretch>
        </p:blipFill>
        <p:spPr>
          <a:xfrm>
            <a:off x="304800" y="3048000"/>
            <a:ext cx="1552573" cy="268976"/>
          </a:xfrm>
          <a:prstGeom prst="rect">
            <a:avLst/>
          </a:prstGeom>
        </p:spPr>
      </p:pic>
      <p:pic>
        <p:nvPicPr>
          <p:cNvPr id="11" name="Picture 4" descr="Slide 8">
            <a:hlinkClick r:id="rId10" action="ppaction://hlinksldjump"/>
            <a:extLst>
              <a:ext uri="{FF2B5EF4-FFF2-40B4-BE49-F238E27FC236}">
                <a16:creationId xmlns:a16="http://schemas.microsoft.com/office/drawing/2014/main" id="{77EBD66F-9BBD-44B6-A2E5-53DD14A915CA}"/>
              </a:ext>
            </a:extLst>
          </p:cNvPr>
          <p:cNvPicPr>
            <a:picLocks noChangeAspect="1" noChangeArrowheads="1"/>
          </p:cNvPicPr>
          <p:nvPr/>
        </p:nvPicPr>
        <p:blipFill>
          <a:blip r:embed="rId11" cstate="print"/>
          <a:srcRect/>
          <a:stretch>
            <a:fillRect/>
          </a:stretch>
        </p:blipFill>
        <p:spPr bwMode="auto">
          <a:xfrm>
            <a:off x="1295400" y="3429000"/>
            <a:ext cx="585786" cy="440501"/>
          </a:xfrm>
          <a:prstGeom prst="rect">
            <a:avLst/>
          </a:prstGeom>
          <a:noFill/>
        </p:spPr>
      </p:pic>
      <p:pic>
        <p:nvPicPr>
          <p:cNvPr id="10" name="Picture 4" descr="https://lh3.googleusercontent.com/-IitBE7Hn8Zs/VGal6xvxBtI/AAAAAAACoWk/MtGRr0XgXlk/s1024-Ic42/DSC03035.JPG">
            <a:hlinkClick r:id="rId12" action="ppaction://hlinksldjump"/>
            <a:extLst>
              <a:ext uri="{FF2B5EF4-FFF2-40B4-BE49-F238E27FC236}">
                <a16:creationId xmlns:a16="http://schemas.microsoft.com/office/drawing/2014/main" id="{C005D19D-7190-4526-B29B-C29F0C03F444}"/>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386922" y="3936878"/>
            <a:ext cx="494264" cy="370698"/>
          </a:xfrm>
          <a:prstGeom prst="rect">
            <a:avLst/>
          </a:prstGeom>
          <a:noFill/>
          <a:extLst>
            <a:ext uri="{909E8E84-426E-40DD-AFC4-6F175D3DCCD1}">
              <a14:hiddenFill xmlns:a14="http://schemas.microsoft.com/office/drawing/2010/main">
                <a:solidFill>
                  <a:srgbClr val="FFFFFF"/>
                </a:solidFill>
              </a14:hiddenFill>
            </a:ext>
          </a:extLst>
        </p:spPr>
      </p:pic>
      <p:sp>
        <p:nvSpPr>
          <p:cNvPr id="12" name="Text Box 4">
            <a:hlinkClick r:id="rId14" action="ppaction://hlinksldjump"/>
            <a:extLst>
              <a:ext uri="{FF2B5EF4-FFF2-40B4-BE49-F238E27FC236}">
                <a16:creationId xmlns:a16="http://schemas.microsoft.com/office/drawing/2014/main" id="{02C92C9F-934C-4DD0-8D70-290351942DD5}"/>
              </a:ext>
            </a:extLst>
          </p:cNvPr>
          <p:cNvSpPr txBox="1">
            <a:spLocks noChangeArrowheads="1"/>
          </p:cNvSpPr>
          <p:nvPr/>
        </p:nvSpPr>
        <p:spPr bwMode="auto">
          <a:xfrm>
            <a:off x="1016814" y="4364666"/>
            <a:ext cx="973343" cy="400110"/>
          </a:xfrm>
          <a:prstGeom prst="rect">
            <a:avLst/>
          </a:prstGeom>
          <a:noFill/>
          <a:ln w="12700">
            <a:noFill/>
            <a:miter lim="800000"/>
            <a:headEnd type="none" w="lg" len="med"/>
            <a:tailEnd type="none" w="lg" len="med"/>
          </a:ln>
          <a:effectLst/>
        </p:spPr>
        <p:txBody>
          <a:bodyPr wrap="none">
            <a:spAutoFit/>
          </a:bodyPr>
          <a:lstStyle/>
          <a:p>
            <a:pPr algn="r" eaLnBrk="0" hangingPunct="0"/>
            <a:r>
              <a:rPr lang="en-US" sz="1000" dirty="0">
                <a:solidFill>
                  <a:schemeClr val="folHlink"/>
                </a:solidFill>
                <a:latin typeface="Times New Roman" pitchFamily="18" charset="0"/>
              </a:rPr>
              <a:t>Respect </a:t>
            </a:r>
          </a:p>
          <a:p>
            <a:pPr algn="r" eaLnBrk="0" hangingPunct="0"/>
            <a:r>
              <a:rPr lang="en-US" sz="1000" dirty="0">
                <a:solidFill>
                  <a:schemeClr val="folHlink"/>
                </a:solidFill>
                <a:latin typeface="Times New Roman" pitchFamily="18" charset="0"/>
              </a:rPr>
              <a:t>AND question!</a:t>
            </a:r>
          </a:p>
        </p:txBody>
      </p:sp>
      <p:sp>
        <p:nvSpPr>
          <p:cNvPr id="7" name="TextBox 6">
            <a:hlinkClick r:id="rId15" action="ppaction://hlinksldjump"/>
            <a:extLst>
              <a:ext uri="{FF2B5EF4-FFF2-40B4-BE49-F238E27FC236}">
                <a16:creationId xmlns:a16="http://schemas.microsoft.com/office/drawing/2014/main" id="{59CF61B7-D2E5-4385-A350-E2702D2D417D}"/>
              </a:ext>
            </a:extLst>
          </p:cNvPr>
          <p:cNvSpPr txBox="1"/>
          <p:nvPr/>
        </p:nvSpPr>
        <p:spPr>
          <a:xfrm>
            <a:off x="976738" y="4860101"/>
            <a:ext cx="1013419" cy="400110"/>
          </a:xfrm>
          <a:prstGeom prst="rect">
            <a:avLst/>
          </a:prstGeom>
          <a:noFill/>
        </p:spPr>
        <p:txBody>
          <a:bodyPr wrap="none" rtlCol="0">
            <a:spAutoFit/>
          </a:bodyPr>
          <a:lstStyle/>
          <a:p>
            <a:pPr algn="r"/>
            <a:r>
              <a:rPr lang="es-AR" sz="1000" dirty="0">
                <a:latin typeface="Times New Roman" panose="02020603050405020304" pitchFamily="18" charset="0"/>
                <a:cs typeface="Times New Roman" panose="02020603050405020304" pitchFamily="18" charset="0"/>
              </a:rPr>
              <a:t>Don</a:t>
            </a:r>
            <a:r>
              <a:rPr lang="en-US" sz="1000" dirty="0">
                <a:latin typeface="Times New Roman" panose="02020603050405020304" pitchFamily="18" charset="0"/>
                <a:cs typeface="Times New Roman" panose="02020603050405020304" pitchFamily="18" charset="0"/>
              </a:rPr>
              <a:t>’t believe </a:t>
            </a:r>
          </a:p>
          <a:p>
            <a:pPr algn="r"/>
            <a:r>
              <a:rPr lang="en-US" sz="1000" dirty="0">
                <a:latin typeface="Times New Roman" panose="02020603050405020304" pitchFamily="18" charset="0"/>
                <a:cs typeface="Times New Roman" panose="02020603050405020304" pitchFamily="18" charset="0"/>
              </a:rPr>
              <a:t>everything I say</a:t>
            </a:r>
          </a:p>
        </p:txBody>
      </p:sp>
      <p:pic>
        <p:nvPicPr>
          <p:cNvPr id="1026" name="Picture 2" descr="Image result for kaboom">
            <a:hlinkClick r:id="rId16" action="ppaction://hlinksldjump"/>
            <a:extLst>
              <a:ext uri="{FF2B5EF4-FFF2-40B4-BE49-F238E27FC236}">
                <a16:creationId xmlns:a16="http://schemas.microsoft.com/office/drawing/2014/main" id="{61DF7E23-2426-46BF-B2FD-A8E40C04F5E4}"/>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1219200" y="5335370"/>
            <a:ext cx="661986" cy="327683"/>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http://2.bp.blogspot.com/-G6EUTupmYoo/T8tXQ-NLUCI/AAAAAAAArXw/DCFNgkAxOHA/s1600/edge+of+knowledge.jpg">
            <a:hlinkClick r:id="rId18" action="ppaction://hlinksldjump"/>
            <a:extLst>
              <a:ext uri="{FF2B5EF4-FFF2-40B4-BE49-F238E27FC236}">
                <a16:creationId xmlns:a16="http://schemas.microsoft.com/office/drawing/2014/main" id="{7158FAAE-1757-4B44-B990-5AEAFD72FDF7}"/>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1295400" y="5791200"/>
            <a:ext cx="561972" cy="40318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p:txBody>
          <a:bodyPr/>
          <a:lstStyle/>
          <a:p>
            <a:endParaRPr lang="es-HN"/>
          </a:p>
        </p:txBody>
      </p:sp>
      <p:sp>
        <p:nvSpPr>
          <p:cNvPr id="62467" name="Rectangle 3"/>
          <p:cNvSpPr>
            <a:spLocks noGrp="1" noChangeArrowheads="1"/>
          </p:cNvSpPr>
          <p:nvPr>
            <p:ph idx="1"/>
          </p:nvPr>
        </p:nvSpPr>
        <p:spPr/>
        <p:txBody>
          <a:bodyPr/>
          <a:lstStyle/>
          <a:p>
            <a:endParaRPr lang="es-HN"/>
          </a:p>
        </p:txBody>
      </p:sp>
      <p:pic>
        <p:nvPicPr>
          <p:cNvPr id="62468" name="Picture 4"/>
          <p:cNvPicPr>
            <a:picLocks noChangeAspect="1" noChangeArrowheads="1"/>
          </p:cNvPicPr>
          <p:nvPr/>
        </p:nvPicPr>
        <p:blipFill>
          <a:blip r:embed="rId3" cstate="print"/>
          <a:srcRect/>
          <a:stretch>
            <a:fillRect/>
          </a:stretch>
        </p:blipFill>
        <p:spPr bwMode="auto">
          <a:xfrm>
            <a:off x="0" y="0"/>
            <a:ext cx="9144000" cy="6858000"/>
          </a:xfrm>
          <a:prstGeom prst="rect">
            <a:avLst/>
          </a:prstGeom>
          <a:noFill/>
          <a:ln w="12700">
            <a:noFill/>
            <a:miter lim="800000"/>
            <a:headEnd type="none" w="lg" len="med"/>
            <a:tailEnd type="none" w="lg" len="med"/>
          </a:ln>
          <a:effectLst/>
        </p:spPr>
      </p:pic>
    </p:spTree>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p:txBody>
          <a:bodyPr/>
          <a:lstStyle/>
          <a:p>
            <a:endParaRPr lang="es-HN"/>
          </a:p>
        </p:txBody>
      </p:sp>
      <p:sp>
        <p:nvSpPr>
          <p:cNvPr id="64515" name="Rectangle 3"/>
          <p:cNvSpPr>
            <a:spLocks noGrp="1" noChangeArrowheads="1"/>
          </p:cNvSpPr>
          <p:nvPr>
            <p:ph idx="1"/>
          </p:nvPr>
        </p:nvSpPr>
        <p:spPr/>
        <p:txBody>
          <a:bodyPr/>
          <a:lstStyle/>
          <a:p>
            <a:endParaRPr lang="es-HN"/>
          </a:p>
        </p:txBody>
      </p:sp>
      <p:pic>
        <p:nvPicPr>
          <p:cNvPr id="64516" name="Picture 4"/>
          <p:cNvPicPr>
            <a:picLocks noChangeAspect="1" noChangeArrowheads="1"/>
          </p:cNvPicPr>
          <p:nvPr/>
        </p:nvPicPr>
        <p:blipFill>
          <a:blip r:embed="rId3" cstate="print"/>
          <a:srcRect/>
          <a:stretch>
            <a:fillRect/>
          </a:stretch>
        </p:blipFill>
        <p:spPr bwMode="auto">
          <a:xfrm>
            <a:off x="0" y="0"/>
            <a:ext cx="9144000" cy="6858000"/>
          </a:xfrm>
          <a:prstGeom prst="rect">
            <a:avLst/>
          </a:prstGeom>
          <a:noFill/>
          <a:ln w="12700">
            <a:noFill/>
            <a:miter lim="800000"/>
            <a:headEnd type="none" w="lg" len="med"/>
            <a:tailEnd type="none" w="lg" len="med"/>
          </a:ln>
          <a:effectLst/>
        </p:spPr>
      </p:pic>
    </p:spTree>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ChangeArrowheads="1"/>
          </p:cNvSpPr>
          <p:nvPr>
            <p:ph type="title"/>
          </p:nvPr>
        </p:nvSpPr>
        <p:spPr/>
        <p:txBody>
          <a:bodyPr/>
          <a:lstStyle/>
          <a:p>
            <a:endParaRPr lang="es-HN"/>
          </a:p>
        </p:txBody>
      </p:sp>
      <p:sp>
        <p:nvSpPr>
          <p:cNvPr id="66563" name="Rectangle 3"/>
          <p:cNvSpPr>
            <a:spLocks noGrp="1" noChangeArrowheads="1"/>
          </p:cNvSpPr>
          <p:nvPr>
            <p:ph idx="1"/>
          </p:nvPr>
        </p:nvSpPr>
        <p:spPr/>
        <p:txBody>
          <a:bodyPr/>
          <a:lstStyle/>
          <a:p>
            <a:endParaRPr lang="es-HN"/>
          </a:p>
        </p:txBody>
      </p:sp>
      <p:pic>
        <p:nvPicPr>
          <p:cNvPr id="66564" name="Picture 4"/>
          <p:cNvPicPr>
            <a:picLocks noChangeAspect="1" noChangeArrowheads="1"/>
          </p:cNvPicPr>
          <p:nvPr/>
        </p:nvPicPr>
        <p:blipFill>
          <a:blip r:embed="rId3" cstate="print"/>
          <a:srcRect/>
          <a:stretch>
            <a:fillRect/>
          </a:stretch>
        </p:blipFill>
        <p:spPr bwMode="auto">
          <a:xfrm>
            <a:off x="0" y="0"/>
            <a:ext cx="9144000" cy="6858000"/>
          </a:xfrm>
          <a:prstGeom prst="rect">
            <a:avLst/>
          </a:prstGeom>
          <a:noFill/>
          <a:ln w="12700">
            <a:noFill/>
            <a:miter lim="800000"/>
            <a:headEnd type="none" w="lg" len="med"/>
            <a:tailEnd type="none" w="lg" len="med"/>
          </a:ln>
          <a:effectLst/>
        </p:spPr>
      </p:pic>
    </p:spTree>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r>
              <a:rPr lang="en-US" dirty="0"/>
              <a:t>Overview</a:t>
            </a:r>
          </a:p>
        </p:txBody>
      </p:sp>
      <p:sp>
        <p:nvSpPr>
          <p:cNvPr id="5" name="TextBox 4">
            <a:extLst>
              <a:ext uri="{FF2B5EF4-FFF2-40B4-BE49-F238E27FC236}">
                <a16:creationId xmlns:a16="http://schemas.microsoft.com/office/drawing/2014/main" id="{73534483-A748-4EFE-9B95-2578C25C71A4}"/>
              </a:ext>
            </a:extLst>
          </p:cNvPr>
          <p:cNvSpPr txBox="1"/>
          <p:nvPr/>
        </p:nvSpPr>
        <p:spPr>
          <a:xfrm>
            <a:off x="4793976" y="6499240"/>
            <a:ext cx="4197624" cy="323165"/>
          </a:xfrm>
          <a:prstGeom prst="rect">
            <a:avLst/>
          </a:prstGeom>
          <a:noFill/>
        </p:spPr>
        <p:txBody>
          <a:bodyPr wrap="square" rtlCol="0">
            <a:spAutoFit/>
          </a:bodyPr>
          <a:lstStyle/>
          <a:p>
            <a:r>
              <a:rPr lang="en-US" sz="1500" dirty="0">
                <a:solidFill>
                  <a:schemeClr val="bg1">
                    <a:lumMod val="75000"/>
                  </a:schemeClr>
                </a:solidFill>
              </a:rPr>
              <a:t>Ctrl + click the pictures to go each section!</a:t>
            </a:r>
          </a:p>
        </p:txBody>
      </p:sp>
      <p:sp>
        <p:nvSpPr>
          <p:cNvPr id="4" name="Rectangle 3">
            <a:extLst>
              <a:ext uri="{FF2B5EF4-FFF2-40B4-BE49-F238E27FC236}">
                <a16:creationId xmlns:a16="http://schemas.microsoft.com/office/drawing/2014/main" id="{25BE851C-DE68-4C43-B54C-30F5D16CCA81}"/>
              </a:ext>
            </a:extLst>
          </p:cNvPr>
          <p:cNvSpPr>
            <a:spLocks noGrp="1" noChangeArrowheads="1"/>
          </p:cNvSpPr>
          <p:nvPr>
            <p:ph idx="1"/>
          </p:nvPr>
        </p:nvSpPr>
        <p:spPr>
          <a:xfrm>
            <a:off x="1752600" y="1600200"/>
            <a:ext cx="6934200" cy="4525963"/>
          </a:xfrm>
        </p:spPr>
        <p:txBody>
          <a:bodyPr/>
          <a:lstStyle/>
          <a:p>
            <a:pPr>
              <a:lnSpc>
                <a:spcPct val="90000"/>
              </a:lnSpc>
            </a:pPr>
            <a:r>
              <a:rPr lang="en-US" sz="2800" dirty="0">
                <a:solidFill>
                  <a:schemeClr val="bg1">
                    <a:lumMod val="75000"/>
                  </a:schemeClr>
                </a:solidFill>
              </a:rPr>
              <a:t>Spanish options!</a:t>
            </a:r>
          </a:p>
          <a:p>
            <a:pPr>
              <a:lnSpc>
                <a:spcPct val="90000"/>
              </a:lnSpc>
            </a:pPr>
            <a:r>
              <a:rPr lang="en-US" sz="2800" dirty="0">
                <a:solidFill>
                  <a:schemeClr val="bg1">
                    <a:lumMod val="75000"/>
                  </a:schemeClr>
                </a:solidFill>
              </a:rPr>
              <a:t>What is this course about?</a:t>
            </a:r>
          </a:p>
          <a:p>
            <a:pPr>
              <a:lnSpc>
                <a:spcPct val="90000"/>
              </a:lnSpc>
            </a:pPr>
            <a:r>
              <a:rPr lang="en-US" sz="2800" dirty="0">
                <a:solidFill>
                  <a:schemeClr val="bg1">
                    <a:lumMod val="75000"/>
                  </a:schemeClr>
                </a:solidFill>
              </a:rPr>
              <a:t>Course Organization</a:t>
            </a:r>
          </a:p>
          <a:p>
            <a:pPr>
              <a:lnSpc>
                <a:spcPct val="90000"/>
              </a:lnSpc>
            </a:pPr>
            <a:r>
              <a:rPr lang="en-US" sz="2800" dirty="0">
                <a:solidFill>
                  <a:schemeClr val="bg1">
                    <a:lumMod val="75000"/>
                  </a:schemeClr>
                </a:solidFill>
              </a:rPr>
              <a:t>Introductions</a:t>
            </a:r>
          </a:p>
          <a:p>
            <a:pPr>
              <a:lnSpc>
                <a:spcPct val="90000"/>
              </a:lnSpc>
            </a:pPr>
            <a:r>
              <a:rPr lang="en-US" sz="2800" dirty="0">
                <a:solidFill>
                  <a:schemeClr val="bg1">
                    <a:lumMod val="75000"/>
                  </a:schemeClr>
                </a:solidFill>
              </a:rPr>
              <a:t>Why am I teaching this course?</a:t>
            </a:r>
          </a:p>
          <a:p>
            <a:pPr>
              <a:lnSpc>
                <a:spcPct val="90000"/>
              </a:lnSpc>
            </a:pPr>
            <a:r>
              <a:rPr lang="en-US" sz="2800" b="1" dirty="0"/>
              <a:t>A search for truth that matters</a:t>
            </a:r>
          </a:p>
          <a:p>
            <a:pPr>
              <a:lnSpc>
                <a:spcPct val="90000"/>
              </a:lnSpc>
            </a:pPr>
            <a:r>
              <a:rPr lang="en-US" sz="2800" dirty="0">
                <a:solidFill>
                  <a:schemeClr val="bg1">
                    <a:lumMod val="75000"/>
                  </a:schemeClr>
                </a:solidFill>
              </a:rPr>
              <a:t>Groupthink: avoiding the truth</a:t>
            </a:r>
          </a:p>
          <a:p>
            <a:pPr>
              <a:lnSpc>
                <a:spcPct val="90000"/>
              </a:lnSpc>
            </a:pPr>
            <a:r>
              <a:rPr lang="en-US" sz="2800" dirty="0">
                <a:solidFill>
                  <a:schemeClr val="bg1">
                    <a:lumMod val="75000"/>
                  </a:schemeClr>
                </a:solidFill>
              </a:rPr>
              <a:t>Myth in engineering</a:t>
            </a:r>
          </a:p>
          <a:p>
            <a:pPr>
              <a:lnSpc>
                <a:spcPct val="90000"/>
              </a:lnSpc>
            </a:pPr>
            <a:r>
              <a:rPr lang="en-US" sz="2800" dirty="0">
                <a:solidFill>
                  <a:schemeClr val="bg1">
                    <a:lumMod val="75000"/>
                  </a:schemeClr>
                </a:solidFill>
              </a:rPr>
              <a:t>The Challenge</a:t>
            </a:r>
          </a:p>
          <a:p>
            <a:pPr>
              <a:lnSpc>
                <a:spcPct val="90000"/>
              </a:lnSpc>
            </a:pPr>
            <a:r>
              <a:rPr lang="en-US" sz="2800" dirty="0">
                <a:solidFill>
                  <a:schemeClr val="bg1">
                    <a:lumMod val="75000"/>
                  </a:schemeClr>
                </a:solidFill>
              </a:rPr>
              <a:t>It is a short walk to the edge of knowledge</a:t>
            </a:r>
          </a:p>
          <a:p>
            <a:pPr>
              <a:lnSpc>
                <a:spcPct val="90000"/>
              </a:lnSpc>
            </a:pPr>
            <a:endParaRPr lang="en-US" sz="2800" dirty="0">
              <a:solidFill>
                <a:schemeClr val="bg1">
                  <a:lumMod val="75000"/>
                </a:schemeClr>
              </a:solidFill>
            </a:endParaRPr>
          </a:p>
          <a:p>
            <a:pPr>
              <a:lnSpc>
                <a:spcPct val="90000"/>
              </a:lnSpc>
            </a:pPr>
            <a:endParaRPr lang="en-US" sz="2800" dirty="0">
              <a:solidFill>
                <a:schemeClr val="bg1">
                  <a:lumMod val="75000"/>
                </a:schemeClr>
              </a:solidFill>
            </a:endParaRPr>
          </a:p>
        </p:txBody>
      </p:sp>
      <p:pic>
        <p:nvPicPr>
          <p:cNvPr id="6" name="Picture 5">
            <a:hlinkClick r:id="rId3" action="ppaction://hlinksldjump"/>
            <a:extLst>
              <a:ext uri="{FF2B5EF4-FFF2-40B4-BE49-F238E27FC236}">
                <a16:creationId xmlns:a16="http://schemas.microsoft.com/office/drawing/2014/main" id="{BE98F316-718B-4AF6-BD39-2D721D70EA39}"/>
              </a:ext>
            </a:extLst>
          </p:cNvPr>
          <p:cNvPicPr>
            <a:picLocks noChangeAspect="1"/>
          </p:cNvPicPr>
          <p:nvPr/>
        </p:nvPicPr>
        <p:blipFill>
          <a:blip r:embed="rId4"/>
          <a:stretch>
            <a:fillRect/>
          </a:stretch>
        </p:blipFill>
        <p:spPr>
          <a:xfrm>
            <a:off x="304800" y="1646758"/>
            <a:ext cx="1552572" cy="290512"/>
          </a:xfrm>
          <a:prstGeom prst="rect">
            <a:avLst/>
          </a:prstGeom>
        </p:spPr>
      </p:pic>
      <p:sp>
        <p:nvSpPr>
          <p:cNvPr id="7" name="TextBox 6">
            <a:extLst>
              <a:ext uri="{FF2B5EF4-FFF2-40B4-BE49-F238E27FC236}">
                <a16:creationId xmlns:a16="http://schemas.microsoft.com/office/drawing/2014/main" id="{7091AFCA-B91D-4513-A1CE-0709B5EB6C53}"/>
              </a:ext>
            </a:extLst>
          </p:cNvPr>
          <p:cNvSpPr txBox="1"/>
          <p:nvPr/>
        </p:nvSpPr>
        <p:spPr>
          <a:xfrm>
            <a:off x="4793976" y="6499240"/>
            <a:ext cx="4197624" cy="323165"/>
          </a:xfrm>
          <a:prstGeom prst="rect">
            <a:avLst/>
          </a:prstGeom>
          <a:noFill/>
        </p:spPr>
        <p:txBody>
          <a:bodyPr wrap="square" rtlCol="0">
            <a:spAutoFit/>
          </a:bodyPr>
          <a:lstStyle/>
          <a:p>
            <a:r>
              <a:rPr lang="en-US" sz="1500" dirty="0">
                <a:solidFill>
                  <a:schemeClr val="bg1">
                    <a:lumMod val="75000"/>
                  </a:schemeClr>
                </a:solidFill>
              </a:rPr>
              <a:t>Ctrl + click the pictures to go each section!</a:t>
            </a:r>
          </a:p>
        </p:txBody>
      </p:sp>
      <p:sp>
        <p:nvSpPr>
          <p:cNvPr id="8" name="TextBox 7">
            <a:hlinkClick r:id="rId5" action="ppaction://hlinksldjump"/>
            <a:extLst>
              <a:ext uri="{FF2B5EF4-FFF2-40B4-BE49-F238E27FC236}">
                <a16:creationId xmlns:a16="http://schemas.microsoft.com/office/drawing/2014/main" id="{EC4A6254-DC5B-4D89-AD36-24C812E49FF1}"/>
              </a:ext>
            </a:extLst>
          </p:cNvPr>
          <p:cNvSpPr txBox="1"/>
          <p:nvPr/>
        </p:nvSpPr>
        <p:spPr>
          <a:xfrm>
            <a:off x="561972" y="2069068"/>
            <a:ext cx="1295400" cy="369332"/>
          </a:xfrm>
          <a:prstGeom prst="rect">
            <a:avLst/>
          </a:prstGeom>
          <a:noFill/>
        </p:spPr>
        <p:txBody>
          <a:bodyPr wrap="square" rtlCol="0">
            <a:spAutoFit/>
          </a:bodyPr>
          <a:lstStyle/>
          <a:p>
            <a:pPr algn="r"/>
            <a:r>
              <a:rPr lang="es-AR" b="1" dirty="0" err="1">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Creativity</a:t>
            </a:r>
            <a:endParaRPr lang="en-US" dirty="0"/>
          </a:p>
        </p:txBody>
      </p:sp>
      <p:pic>
        <p:nvPicPr>
          <p:cNvPr id="9" name="Picture 8">
            <a:hlinkClick r:id="rId6" action="ppaction://hlinksldjump"/>
            <a:extLst>
              <a:ext uri="{FF2B5EF4-FFF2-40B4-BE49-F238E27FC236}">
                <a16:creationId xmlns:a16="http://schemas.microsoft.com/office/drawing/2014/main" id="{3201A560-A452-45D5-ADAC-1706459F0D1F}"/>
              </a:ext>
            </a:extLst>
          </p:cNvPr>
          <p:cNvPicPr>
            <a:picLocks noChangeAspect="1"/>
          </p:cNvPicPr>
          <p:nvPr/>
        </p:nvPicPr>
        <p:blipFill>
          <a:blip r:embed="rId7"/>
          <a:stretch>
            <a:fillRect/>
          </a:stretch>
        </p:blipFill>
        <p:spPr>
          <a:xfrm>
            <a:off x="914400" y="2456793"/>
            <a:ext cx="942972" cy="504573"/>
          </a:xfrm>
          <a:prstGeom prst="rect">
            <a:avLst/>
          </a:prstGeom>
        </p:spPr>
      </p:pic>
      <p:pic>
        <p:nvPicPr>
          <p:cNvPr id="10" name="Picture 9">
            <a:hlinkClick r:id="rId8" action="ppaction://hlinksldjump"/>
            <a:extLst>
              <a:ext uri="{FF2B5EF4-FFF2-40B4-BE49-F238E27FC236}">
                <a16:creationId xmlns:a16="http://schemas.microsoft.com/office/drawing/2014/main" id="{439C41C1-FA65-4606-9D1A-6FF28785CE0C}"/>
              </a:ext>
            </a:extLst>
          </p:cNvPr>
          <p:cNvPicPr>
            <a:picLocks noChangeAspect="1"/>
          </p:cNvPicPr>
          <p:nvPr/>
        </p:nvPicPr>
        <p:blipFill>
          <a:blip r:embed="rId9"/>
          <a:stretch>
            <a:fillRect/>
          </a:stretch>
        </p:blipFill>
        <p:spPr>
          <a:xfrm>
            <a:off x="304800" y="3048000"/>
            <a:ext cx="1552573" cy="268976"/>
          </a:xfrm>
          <a:prstGeom prst="rect">
            <a:avLst/>
          </a:prstGeom>
        </p:spPr>
      </p:pic>
      <p:pic>
        <p:nvPicPr>
          <p:cNvPr id="11" name="Picture 4" descr="Slide 8">
            <a:hlinkClick r:id="rId10" action="ppaction://hlinksldjump"/>
            <a:extLst>
              <a:ext uri="{FF2B5EF4-FFF2-40B4-BE49-F238E27FC236}">
                <a16:creationId xmlns:a16="http://schemas.microsoft.com/office/drawing/2014/main" id="{E3090D1C-BD20-4FCF-9234-3B407EB1ECD6}"/>
              </a:ext>
            </a:extLst>
          </p:cNvPr>
          <p:cNvPicPr>
            <a:picLocks noChangeAspect="1" noChangeArrowheads="1"/>
          </p:cNvPicPr>
          <p:nvPr/>
        </p:nvPicPr>
        <p:blipFill>
          <a:blip r:embed="rId11" cstate="print"/>
          <a:srcRect/>
          <a:stretch>
            <a:fillRect/>
          </a:stretch>
        </p:blipFill>
        <p:spPr bwMode="auto">
          <a:xfrm>
            <a:off x="1295400" y="3429000"/>
            <a:ext cx="585786" cy="440501"/>
          </a:xfrm>
          <a:prstGeom prst="rect">
            <a:avLst/>
          </a:prstGeom>
          <a:noFill/>
        </p:spPr>
      </p:pic>
      <p:pic>
        <p:nvPicPr>
          <p:cNvPr id="12" name="Picture 4" descr="https://lh3.googleusercontent.com/-IitBE7Hn8Zs/VGal6xvxBtI/AAAAAAACoWk/MtGRr0XgXlk/s1024-Ic42/DSC03035.JPG">
            <a:hlinkClick r:id="rId12" action="ppaction://hlinksldjump"/>
            <a:extLst>
              <a:ext uri="{FF2B5EF4-FFF2-40B4-BE49-F238E27FC236}">
                <a16:creationId xmlns:a16="http://schemas.microsoft.com/office/drawing/2014/main" id="{3109408F-0055-4D40-BA1F-8E391BE0CDE0}"/>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386922" y="3936878"/>
            <a:ext cx="494264" cy="370698"/>
          </a:xfrm>
          <a:prstGeom prst="rect">
            <a:avLst/>
          </a:prstGeom>
          <a:noFill/>
          <a:extLst>
            <a:ext uri="{909E8E84-426E-40DD-AFC4-6F175D3DCCD1}">
              <a14:hiddenFill xmlns:a14="http://schemas.microsoft.com/office/drawing/2010/main">
                <a:solidFill>
                  <a:srgbClr val="FFFFFF"/>
                </a:solidFill>
              </a14:hiddenFill>
            </a:ext>
          </a:extLst>
        </p:spPr>
      </p:pic>
      <p:sp>
        <p:nvSpPr>
          <p:cNvPr id="13" name="Text Box 4">
            <a:hlinkClick r:id="rId14" action="ppaction://hlinksldjump"/>
            <a:extLst>
              <a:ext uri="{FF2B5EF4-FFF2-40B4-BE49-F238E27FC236}">
                <a16:creationId xmlns:a16="http://schemas.microsoft.com/office/drawing/2014/main" id="{019A4A88-C63F-4FB3-88CD-E0609BC6D505}"/>
              </a:ext>
            </a:extLst>
          </p:cNvPr>
          <p:cNvSpPr txBox="1">
            <a:spLocks noChangeArrowheads="1"/>
          </p:cNvSpPr>
          <p:nvPr/>
        </p:nvSpPr>
        <p:spPr bwMode="auto">
          <a:xfrm>
            <a:off x="1016814" y="4364666"/>
            <a:ext cx="973343" cy="400110"/>
          </a:xfrm>
          <a:prstGeom prst="rect">
            <a:avLst/>
          </a:prstGeom>
          <a:noFill/>
          <a:ln w="12700">
            <a:noFill/>
            <a:miter lim="800000"/>
            <a:headEnd type="none" w="lg" len="med"/>
            <a:tailEnd type="none" w="lg" len="med"/>
          </a:ln>
          <a:effectLst/>
        </p:spPr>
        <p:txBody>
          <a:bodyPr wrap="none">
            <a:spAutoFit/>
          </a:bodyPr>
          <a:lstStyle/>
          <a:p>
            <a:pPr algn="r" eaLnBrk="0" hangingPunct="0"/>
            <a:r>
              <a:rPr lang="en-US" sz="1000" dirty="0">
                <a:solidFill>
                  <a:schemeClr val="folHlink"/>
                </a:solidFill>
                <a:latin typeface="Times New Roman" pitchFamily="18" charset="0"/>
              </a:rPr>
              <a:t>Respect </a:t>
            </a:r>
          </a:p>
          <a:p>
            <a:pPr algn="r" eaLnBrk="0" hangingPunct="0"/>
            <a:r>
              <a:rPr lang="en-US" sz="1000" dirty="0">
                <a:solidFill>
                  <a:schemeClr val="folHlink"/>
                </a:solidFill>
                <a:latin typeface="Times New Roman" pitchFamily="18" charset="0"/>
              </a:rPr>
              <a:t>AND question!</a:t>
            </a:r>
          </a:p>
        </p:txBody>
      </p:sp>
      <p:sp>
        <p:nvSpPr>
          <p:cNvPr id="14" name="TextBox 13">
            <a:hlinkClick r:id="rId15" action="ppaction://hlinksldjump"/>
            <a:extLst>
              <a:ext uri="{FF2B5EF4-FFF2-40B4-BE49-F238E27FC236}">
                <a16:creationId xmlns:a16="http://schemas.microsoft.com/office/drawing/2014/main" id="{97E07AC5-504B-406E-BC70-A671E1A21425}"/>
              </a:ext>
            </a:extLst>
          </p:cNvPr>
          <p:cNvSpPr txBox="1"/>
          <p:nvPr/>
        </p:nvSpPr>
        <p:spPr>
          <a:xfrm>
            <a:off x="976738" y="4860101"/>
            <a:ext cx="1013419" cy="400110"/>
          </a:xfrm>
          <a:prstGeom prst="rect">
            <a:avLst/>
          </a:prstGeom>
          <a:noFill/>
        </p:spPr>
        <p:txBody>
          <a:bodyPr wrap="none" rtlCol="0">
            <a:spAutoFit/>
          </a:bodyPr>
          <a:lstStyle/>
          <a:p>
            <a:pPr algn="r"/>
            <a:r>
              <a:rPr lang="es-AR" sz="1000" dirty="0">
                <a:latin typeface="Times New Roman" panose="02020603050405020304" pitchFamily="18" charset="0"/>
                <a:cs typeface="Times New Roman" panose="02020603050405020304" pitchFamily="18" charset="0"/>
              </a:rPr>
              <a:t>Don</a:t>
            </a:r>
            <a:r>
              <a:rPr lang="en-US" sz="1000" dirty="0">
                <a:latin typeface="Times New Roman" panose="02020603050405020304" pitchFamily="18" charset="0"/>
                <a:cs typeface="Times New Roman" panose="02020603050405020304" pitchFamily="18" charset="0"/>
              </a:rPr>
              <a:t>’t believe </a:t>
            </a:r>
          </a:p>
          <a:p>
            <a:pPr algn="r"/>
            <a:r>
              <a:rPr lang="en-US" sz="1000" dirty="0">
                <a:latin typeface="Times New Roman" panose="02020603050405020304" pitchFamily="18" charset="0"/>
                <a:cs typeface="Times New Roman" panose="02020603050405020304" pitchFamily="18" charset="0"/>
              </a:rPr>
              <a:t>everything I say</a:t>
            </a:r>
          </a:p>
        </p:txBody>
      </p:sp>
      <p:pic>
        <p:nvPicPr>
          <p:cNvPr id="15" name="Picture 2" descr="Image result for kaboom">
            <a:hlinkClick r:id="rId16" action="ppaction://hlinksldjump"/>
            <a:extLst>
              <a:ext uri="{FF2B5EF4-FFF2-40B4-BE49-F238E27FC236}">
                <a16:creationId xmlns:a16="http://schemas.microsoft.com/office/drawing/2014/main" id="{9E18AD3D-594A-4CAC-BFB5-5F67D9E7122D}"/>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1219200" y="5335370"/>
            <a:ext cx="661986" cy="327683"/>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http://2.bp.blogspot.com/-G6EUTupmYoo/T8tXQ-NLUCI/AAAAAAAArXw/DCFNgkAxOHA/s1600/edge+of+knowledge.jpg">
            <a:hlinkClick r:id="rId18" action="ppaction://hlinksldjump"/>
            <a:extLst>
              <a:ext uri="{FF2B5EF4-FFF2-40B4-BE49-F238E27FC236}">
                <a16:creationId xmlns:a16="http://schemas.microsoft.com/office/drawing/2014/main" id="{179BD87A-DE14-4BE7-89B6-A8E8C72B63A3}"/>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1295400" y="5791200"/>
            <a:ext cx="561972" cy="4031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60885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en-US" sz="4000"/>
              <a:t>You should be taking a course in business or information technology</a:t>
            </a:r>
          </a:p>
        </p:txBody>
      </p:sp>
      <p:sp>
        <p:nvSpPr>
          <p:cNvPr id="25603" name="Rectangle 3"/>
          <p:cNvSpPr>
            <a:spLocks noGrp="1" noChangeArrowheads="1"/>
          </p:cNvSpPr>
          <p:nvPr>
            <p:ph idx="1"/>
          </p:nvPr>
        </p:nvSpPr>
        <p:spPr/>
        <p:txBody>
          <a:bodyPr/>
          <a:lstStyle/>
          <a:p>
            <a:pPr>
              <a:lnSpc>
                <a:spcPct val="90000"/>
              </a:lnSpc>
            </a:pPr>
            <a:r>
              <a:rPr lang="en-US" dirty="0"/>
              <a:t>Environmental Engineering is a dead profession</a:t>
            </a:r>
          </a:p>
          <a:p>
            <a:pPr>
              <a:lnSpc>
                <a:spcPct val="90000"/>
              </a:lnSpc>
            </a:pPr>
            <a:r>
              <a:rPr lang="en-US" dirty="0"/>
              <a:t>The science behind environmental engineering is already well understood</a:t>
            </a:r>
          </a:p>
          <a:p>
            <a:pPr>
              <a:lnSpc>
                <a:spcPct val="90000"/>
              </a:lnSpc>
            </a:pPr>
            <a:r>
              <a:rPr lang="en-US" dirty="0"/>
              <a:t>Environmental engineers have been applying the same solutions for the past 100 years</a:t>
            </a:r>
          </a:p>
          <a:p>
            <a:pPr>
              <a:lnSpc>
                <a:spcPct val="90000"/>
              </a:lnSpc>
            </a:pPr>
            <a:r>
              <a:rPr lang="en-US" dirty="0"/>
              <a:t>Providing everyone on the planet with safe drinking water only requires the money and political will to apply known technologies</a:t>
            </a:r>
          </a:p>
        </p:txBody>
      </p:sp>
      <p:sp>
        <p:nvSpPr>
          <p:cNvPr id="25604" name="Text Box 4"/>
          <p:cNvSpPr txBox="1">
            <a:spLocks noChangeArrowheads="1"/>
          </p:cNvSpPr>
          <p:nvPr/>
        </p:nvSpPr>
        <p:spPr bwMode="auto">
          <a:xfrm>
            <a:off x="990600" y="6248400"/>
            <a:ext cx="4741863" cy="519113"/>
          </a:xfrm>
          <a:prstGeom prst="rect">
            <a:avLst/>
          </a:prstGeom>
          <a:noFill/>
          <a:ln w="12700">
            <a:noFill/>
            <a:miter lim="800000"/>
            <a:headEnd type="none" w="lg" len="med"/>
            <a:tailEnd type="none" w="lg" len="med"/>
          </a:ln>
          <a:effectLst/>
        </p:spPr>
        <p:txBody>
          <a:bodyPr wrap="none">
            <a:spAutoFit/>
          </a:bodyPr>
          <a:lstStyle/>
          <a:p>
            <a:pPr eaLnBrk="0" hangingPunct="0"/>
            <a:r>
              <a:rPr lang="en-US" sz="2800" dirty="0">
                <a:solidFill>
                  <a:schemeClr val="folHlink"/>
                </a:solidFill>
                <a:latin typeface="Times New Roman" pitchFamily="18" charset="0"/>
              </a:rPr>
              <a:t>Discussion time! Do you agree?</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6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4"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r>
              <a:rPr lang="en-US"/>
              <a:t>Uneven Knowledge Space</a:t>
            </a:r>
          </a:p>
        </p:txBody>
      </p:sp>
      <p:sp>
        <p:nvSpPr>
          <p:cNvPr id="19459" name="Freeform 3"/>
          <p:cNvSpPr>
            <a:spLocks/>
          </p:cNvSpPr>
          <p:nvPr/>
        </p:nvSpPr>
        <p:spPr bwMode="auto">
          <a:xfrm>
            <a:off x="1143000" y="2133600"/>
            <a:ext cx="7766050" cy="3976688"/>
          </a:xfrm>
          <a:custGeom>
            <a:avLst/>
            <a:gdLst/>
            <a:ahLst/>
            <a:cxnLst>
              <a:cxn ang="0">
                <a:pos x="2173" y="1548"/>
              </a:cxn>
              <a:cxn ang="0">
                <a:pos x="2750" y="0"/>
              </a:cxn>
              <a:cxn ang="0">
                <a:pos x="2850" y="17"/>
              </a:cxn>
              <a:cxn ang="0">
                <a:pos x="2394" y="1121"/>
              </a:cxn>
              <a:cxn ang="0">
                <a:pos x="2479" y="1145"/>
              </a:cxn>
              <a:cxn ang="0">
                <a:pos x="2173" y="1595"/>
              </a:cxn>
              <a:cxn ang="0">
                <a:pos x="2501" y="1501"/>
              </a:cxn>
              <a:cxn ang="0">
                <a:pos x="4290" y="1578"/>
              </a:cxn>
              <a:cxn ang="0">
                <a:pos x="4892" y="2086"/>
              </a:cxn>
              <a:cxn ang="0">
                <a:pos x="4255" y="2505"/>
              </a:cxn>
              <a:cxn ang="0">
                <a:pos x="2473" y="1693"/>
              </a:cxn>
              <a:cxn ang="0">
                <a:pos x="2460" y="1830"/>
              </a:cxn>
              <a:cxn ang="0">
                <a:pos x="2173" y="1642"/>
              </a:cxn>
              <a:cxn ang="0">
                <a:pos x="2251" y="2028"/>
              </a:cxn>
              <a:cxn ang="0">
                <a:pos x="2151" y="2003"/>
              </a:cxn>
              <a:cxn ang="0">
                <a:pos x="2132" y="2488"/>
              </a:cxn>
              <a:cxn ang="0">
                <a:pos x="1845" y="2441"/>
              </a:cxn>
              <a:cxn ang="0">
                <a:pos x="2173" y="1642"/>
              </a:cxn>
              <a:cxn ang="0">
                <a:pos x="1916" y="1881"/>
              </a:cxn>
              <a:cxn ang="0">
                <a:pos x="1902" y="1742"/>
              </a:cxn>
              <a:cxn ang="0">
                <a:pos x="0" y="2065"/>
              </a:cxn>
              <a:cxn ang="0">
                <a:pos x="0" y="1548"/>
              </a:cxn>
              <a:cxn ang="0">
                <a:pos x="2173" y="1595"/>
              </a:cxn>
              <a:cxn ang="0">
                <a:pos x="287" y="325"/>
              </a:cxn>
              <a:cxn ang="0">
                <a:pos x="574" y="43"/>
              </a:cxn>
              <a:cxn ang="0">
                <a:pos x="1886" y="1313"/>
              </a:cxn>
              <a:cxn ang="0">
                <a:pos x="1968" y="1219"/>
              </a:cxn>
              <a:cxn ang="0">
                <a:pos x="2009" y="1313"/>
              </a:cxn>
              <a:cxn ang="0">
                <a:pos x="2173" y="1219"/>
              </a:cxn>
              <a:cxn ang="0">
                <a:pos x="2173" y="1548"/>
              </a:cxn>
            </a:cxnLst>
            <a:rect l="0" t="0" r="r" b="b"/>
            <a:pathLst>
              <a:path w="4892" h="2505">
                <a:moveTo>
                  <a:pt x="2173" y="1548"/>
                </a:moveTo>
                <a:lnTo>
                  <a:pt x="2750" y="0"/>
                </a:lnTo>
                <a:lnTo>
                  <a:pt x="2850" y="17"/>
                </a:lnTo>
                <a:lnTo>
                  <a:pt x="2394" y="1121"/>
                </a:lnTo>
                <a:lnTo>
                  <a:pt x="2479" y="1145"/>
                </a:lnTo>
                <a:lnTo>
                  <a:pt x="2173" y="1595"/>
                </a:lnTo>
                <a:lnTo>
                  <a:pt x="2501" y="1501"/>
                </a:lnTo>
                <a:lnTo>
                  <a:pt x="4290" y="1578"/>
                </a:lnTo>
                <a:lnTo>
                  <a:pt x="4892" y="2086"/>
                </a:lnTo>
                <a:lnTo>
                  <a:pt x="4255" y="2505"/>
                </a:lnTo>
                <a:lnTo>
                  <a:pt x="2473" y="1693"/>
                </a:lnTo>
                <a:lnTo>
                  <a:pt x="2460" y="1830"/>
                </a:lnTo>
                <a:lnTo>
                  <a:pt x="2173" y="1642"/>
                </a:lnTo>
                <a:lnTo>
                  <a:pt x="2251" y="2028"/>
                </a:lnTo>
                <a:lnTo>
                  <a:pt x="2151" y="2003"/>
                </a:lnTo>
                <a:lnTo>
                  <a:pt x="2132" y="2488"/>
                </a:lnTo>
                <a:lnTo>
                  <a:pt x="1845" y="2441"/>
                </a:lnTo>
                <a:lnTo>
                  <a:pt x="2173" y="1642"/>
                </a:lnTo>
                <a:lnTo>
                  <a:pt x="1916" y="1881"/>
                </a:lnTo>
                <a:lnTo>
                  <a:pt x="1902" y="1742"/>
                </a:lnTo>
                <a:lnTo>
                  <a:pt x="0" y="2065"/>
                </a:lnTo>
                <a:lnTo>
                  <a:pt x="0" y="1548"/>
                </a:lnTo>
                <a:lnTo>
                  <a:pt x="2173" y="1595"/>
                </a:lnTo>
                <a:lnTo>
                  <a:pt x="287" y="325"/>
                </a:lnTo>
                <a:lnTo>
                  <a:pt x="574" y="43"/>
                </a:lnTo>
                <a:lnTo>
                  <a:pt x="1886" y="1313"/>
                </a:lnTo>
                <a:lnTo>
                  <a:pt x="1968" y="1219"/>
                </a:lnTo>
                <a:lnTo>
                  <a:pt x="2009" y="1313"/>
                </a:lnTo>
                <a:lnTo>
                  <a:pt x="2173" y="1219"/>
                </a:lnTo>
                <a:lnTo>
                  <a:pt x="2173" y="1548"/>
                </a:lnTo>
                <a:close/>
              </a:path>
            </a:pathLst>
          </a:custGeom>
          <a:solidFill>
            <a:schemeClr val="hlink"/>
          </a:solid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19460" name="Oval 4"/>
          <p:cNvSpPr>
            <a:spLocks noChangeArrowheads="1"/>
          </p:cNvSpPr>
          <p:nvPr/>
        </p:nvSpPr>
        <p:spPr bwMode="auto">
          <a:xfrm>
            <a:off x="4191000" y="4191000"/>
            <a:ext cx="762000" cy="762000"/>
          </a:xfrm>
          <a:prstGeom prst="ellipse">
            <a:avLst/>
          </a:prstGeom>
          <a:solidFill>
            <a:schemeClr val="hlink"/>
          </a:solidFill>
          <a:ln w="12700">
            <a:solidFill>
              <a:schemeClr val="tx1"/>
            </a:solidFill>
            <a:round/>
            <a:headEnd type="none" w="lg" len="med"/>
            <a:tailEnd type="none" w="lg" len="med"/>
          </a:ln>
          <a:effectLst/>
        </p:spPr>
        <p:txBody>
          <a:bodyPr anchor="ctr">
            <a:spAutoFit/>
          </a:bodyPr>
          <a:lstStyle/>
          <a:p>
            <a:endParaRPr lang="en-US"/>
          </a:p>
        </p:txBody>
      </p:sp>
      <p:grpSp>
        <p:nvGrpSpPr>
          <p:cNvPr id="19461" name="Group 5"/>
          <p:cNvGrpSpPr>
            <a:grpSpLocks/>
          </p:cNvGrpSpPr>
          <p:nvPr/>
        </p:nvGrpSpPr>
        <p:grpSpPr bwMode="auto">
          <a:xfrm>
            <a:off x="4267200" y="3509963"/>
            <a:ext cx="4419600" cy="558800"/>
            <a:chOff x="2688" y="2211"/>
            <a:chExt cx="2784" cy="352"/>
          </a:xfrm>
        </p:grpSpPr>
        <p:sp>
          <p:nvSpPr>
            <p:cNvPr id="19462" name="Text Box 6"/>
            <p:cNvSpPr txBox="1">
              <a:spLocks noChangeArrowheads="1"/>
            </p:cNvSpPr>
            <p:nvPr/>
          </p:nvSpPr>
          <p:spPr bwMode="auto">
            <a:xfrm>
              <a:off x="3710" y="2211"/>
              <a:ext cx="1762" cy="327"/>
            </a:xfrm>
            <a:prstGeom prst="rect">
              <a:avLst/>
            </a:prstGeom>
            <a:noFill/>
            <a:ln w="12700">
              <a:noFill/>
              <a:miter lim="800000"/>
              <a:headEnd type="none" w="lg" len="med"/>
              <a:tailEnd type="none" w="lg" len="med"/>
            </a:ln>
            <a:effectLst/>
          </p:spPr>
          <p:txBody>
            <a:bodyPr wrap="none">
              <a:spAutoFit/>
            </a:bodyPr>
            <a:lstStyle/>
            <a:p>
              <a:pPr eaLnBrk="0" hangingPunct="0"/>
              <a:r>
                <a:rPr lang="en-US" sz="2800">
                  <a:latin typeface="Times New Roman" pitchFamily="18" charset="0"/>
                </a:rPr>
                <a:t>Water purification</a:t>
              </a:r>
            </a:p>
          </p:txBody>
        </p:sp>
        <p:cxnSp>
          <p:nvCxnSpPr>
            <p:cNvPr id="19463" name="AutoShape 7"/>
            <p:cNvCxnSpPr>
              <a:cxnSpLocks noChangeShapeType="1"/>
              <a:stCxn id="19462" idx="1"/>
              <a:endCxn id="19459" idx="26"/>
            </p:cNvCxnSpPr>
            <p:nvPr/>
          </p:nvCxnSpPr>
          <p:spPr bwMode="auto">
            <a:xfrm rot="10800000" flipV="1">
              <a:off x="2688" y="2375"/>
              <a:ext cx="1022" cy="188"/>
            </a:xfrm>
            <a:prstGeom prst="curvedConnector3">
              <a:avLst>
                <a:gd name="adj1" fmla="val 97454"/>
              </a:avLst>
            </a:prstGeom>
            <a:noFill/>
            <a:ln w="12700">
              <a:solidFill>
                <a:schemeClr val="tx1"/>
              </a:solidFill>
              <a:round/>
              <a:headEnd type="none" w="lg" len="med"/>
              <a:tailEnd type="triangle" w="lg" len="med"/>
            </a:ln>
            <a:effectLst/>
          </p:spPr>
        </p:cxnSp>
      </p:grpSp>
      <p:grpSp>
        <p:nvGrpSpPr>
          <p:cNvPr id="19464" name="Group 8"/>
          <p:cNvGrpSpPr>
            <a:grpSpLocks/>
          </p:cNvGrpSpPr>
          <p:nvPr/>
        </p:nvGrpSpPr>
        <p:grpSpPr bwMode="auto">
          <a:xfrm>
            <a:off x="5667375" y="2160588"/>
            <a:ext cx="2919413" cy="658812"/>
            <a:chOff x="3570" y="1361"/>
            <a:chExt cx="1839" cy="415"/>
          </a:xfrm>
        </p:grpSpPr>
        <p:sp>
          <p:nvSpPr>
            <p:cNvPr id="19465" name="Text Box 9"/>
            <p:cNvSpPr txBox="1">
              <a:spLocks noChangeArrowheads="1"/>
            </p:cNvSpPr>
            <p:nvPr/>
          </p:nvSpPr>
          <p:spPr bwMode="auto">
            <a:xfrm>
              <a:off x="3864" y="1449"/>
              <a:ext cx="1545" cy="327"/>
            </a:xfrm>
            <a:prstGeom prst="rect">
              <a:avLst/>
            </a:prstGeom>
            <a:noFill/>
            <a:ln w="12700">
              <a:noFill/>
              <a:miter lim="800000"/>
              <a:headEnd type="none" w="lg" len="med"/>
              <a:tailEnd type="none" w="lg" len="med"/>
            </a:ln>
            <a:effectLst/>
          </p:spPr>
          <p:txBody>
            <a:bodyPr wrap="none">
              <a:spAutoFit/>
            </a:bodyPr>
            <a:lstStyle/>
            <a:p>
              <a:pPr eaLnBrk="0" hangingPunct="0"/>
              <a:r>
                <a:rPr lang="en-US" sz="2800">
                  <a:latin typeface="Times New Roman" pitchFamily="18" charset="0"/>
                </a:rPr>
                <a:t>nanotechnology</a:t>
              </a:r>
            </a:p>
          </p:txBody>
        </p:sp>
        <p:cxnSp>
          <p:nvCxnSpPr>
            <p:cNvPr id="19466" name="AutoShape 10"/>
            <p:cNvCxnSpPr>
              <a:cxnSpLocks noChangeShapeType="1"/>
              <a:stCxn id="19465" idx="1"/>
              <a:endCxn id="19459" idx="2"/>
            </p:cNvCxnSpPr>
            <p:nvPr/>
          </p:nvCxnSpPr>
          <p:spPr bwMode="auto">
            <a:xfrm rot="10800000">
              <a:off x="3570" y="1361"/>
              <a:ext cx="294" cy="252"/>
            </a:xfrm>
            <a:prstGeom prst="curvedConnector4">
              <a:avLst>
                <a:gd name="adj1" fmla="val -6806"/>
                <a:gd name="adj2" fmla="val 146028"/>
              </a:avLst>
            </a:prstGeom>
            <a:noFill/>
            <a:ln w="12700">
              <a:solidFill>
                <a:schemeClr val="tx1"/>
              </a:solidFill>
              <a:round/>
              <a:headEnd type="none" w="lg" len="med"/>
              <a:tailEnd type="triangle" w="lg" len="med"/>
            </a:ln>
            <a:effectLst/>
          </p:spPr>
        </p:cxnSp>
      </p:grpSp>
      <p:grpSp>
        <p:nvGrpSpPr>
          <p:cNvPr id="19467" name="Group 11"/>
          <p:cNvGrpSpPr>
            <a:grpSpLocks/>
          </p:cNvGrpSpPr>
          <p:nvPr/>
        </p:nvGrpSpPr>
        <p:grpSpPr bwMode="auto">
          <a:xfrm>
            <a:off x="457200" y="5411788"/>
            <a:ext cx="2489200" cy="1203325"/>
            <a:chOff x="288" y="3409"/>
            <a:chExt cx="1568" cy="758"/>
          </a:xfrm>
        </p:grpSpPr>
        <p:sp>
          <p:nvSpPr>
            <p:cNvPr id="19468" name="Text Box 12"/>
            <p:cNvSpPr txBox="1">
              <a:spLocks noChangeArrowheads="1"/>
            </p:cNvSpPr>
            <p:nvPr/>
          </p:nvSpPr>
          <p:spPr bwMode="auto">
            <a:xfrm>
              <a:off x="288" y="3840"/>
              <a:ext cx="1568" cy="327"/>
            </a:xfrm>
            <a:prstGeom prst="rect">
              <a:avLst/>
            </a:prstGeom>
            <a:noFill/>
            <a:ln w="12700">
              <a:noFill/>
              <a:miter lim="800000"/>
              <a:headEnd type="none" w="lg" len="med"/>
              <a:tailEnd type="none" w="lg" len="med"/>
            </a:ln>
            <a:effectLst/>
          </p:spPr>
          <p:txBody>
            <a:bodyPr wrap="none">
              <a:spAutoFit/>
            </a:bodyPr>
            <a:lstStyle/>
            <a:p>
              <a:pPr eaLnBrk="0" hangingPunct="0"/>
              <a:r>
                <a:rPr lang="en-US" sz="2800">
                  <a:latin typeface="Times New Roman" pitchFamily="18" charset="0"/>
                </a:rPr>
                <a:t>pharmaceuticals</a:t>
              </a:r>
            </a:p>
          </p:txBody>
        </p:sp>
        <p:cxnSp>
          <p:nvCxnSpPr>
            <p:cNvPr id="19469" name="AutoShape 13"/>
            <p:cNvCxnSpPr>
              <a:cxnSpLocks noChangeShapeType="1"/>
              <a:stCxn id="19468" idx="1"/>
              <a:endCxn id="19459" idx="20"/>
            </p:cNvCxnSpPr>
            <p:nvPr/>
          </p:nvCxnSpPr>
          <p:spPr bwMode="auto">
            <a:xfrm rot="10800000" flipH="1">
              <a:off x="288" y="3409"/>
              <a:ext cx="432" cy="595"/>
            </a:xfrm>
            <a:prstGeom prst="curvedConnector3">
              <a:avLst>
                <a:gd name="adj1" fmla="val -33333"/>
              </a:avLst>
            </a:prstGeom>
            <a:noFill/>
            <a:ln w="12700">
              <a:solidFill>
                <a:schemeClr val="tx1"/>
              </a:solidFill>
              <a:round/>
              <a:headEnd type="none" w="lg" len="med"/>
              <a:tailEnd type="triangle" w="lg" len="med"/>
            </a:ln>
            <a:effectLst/>
          </p:spPr>
        </p:cxnSp>
      </p:grpSp>
      <p:sp>
        <p:nvSpPr>
          <p:cNvPr id="19470" name="Text Box 14"/>
          <p:cNvSpPr txBox="1">
            <a:spLocks noChangeArrowheads="1"/>
          </p:cNvSpPr>
          <p:nvPr/>
        </p:nvSpPr>
        <p:spPr bwMode="auto">
          <a:xfrm>
            <a:off x="3065463" y="6096000"/>
            <a:ext cx="5845175" cy="519113"/>
          </a:xfrm>
          <a:prstGeom prst="rect">
            <a:avLst/>
          </a:prstGeom>
          <a:noFill/>
          <a:ln w="12700">
            <a:noFill/>
            <a:miter lim="800000"/>
            <a:headEnd type="none" w="lg" len="med"/>
            <a:tailEnd type="none" w="lg" len="med"/>
          </a:ln>
          <a:effectLst/>
        </p:spPr>
        <p:txBody>
          <a:bodyPr wrap="none">
            <a:spAutoFit/>
          </a:bodyPr>
          <a:lstStyle/>
          <a:p>
            <a:pPr algn="ctr" eaLnBrk="0" hangingPunct="0"/>
            <a:r>
              <a:rPr lang="en-US" sz="2800">
                <a:solidFill>
                  <a:schemeClr val="folHlink"/>
                </a:solidFill>
                <a:latin typeface="Times New Roman" pitchFamily="18" charset="0"/>
              </a:rPr>
              <a:t>Learn from adjacent knowledge spaces!</a:t>
            </a:r>
          </a:p>
        </p:txBody>
      </p:sp>
      <p:sp>
        <p:nvSpPr>
          <p:cNvPr id="19471" name="Line 15"/>
          <p:cNvSpPr>
            <a:spLocks noChangeShapeType="1"/>
          </p:cNvSpPr>
          <p:nvPr/>
        </p:nvSpPr>
        <p:spPr bwMode="auto">
          <a:xfrm>
            <a:off x="3048000" y="6629400"/>
            <a:ext cx="58674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9472" name="Text Box 16"/>
          <p:cNvSpPr txBox="1">
            <a:spLocks noChangeArrowheads="1"/>
          </p:cNvSpPr>
          <p:nvPr/>
        </p:nvSpPr>
        <p:spPr bwMode="auto">
          <a:xfrm>
            <a:off x="6934200" y="4953000"/>
            <a:ext cx="1092200" cy="519113"/>
          </a:xfrm>
          <a:prstGeom prst="rect">
            <a:avLst/>
          </a:prstGeom>
          <a:noFill/>
          <a:ln w="12700">
            <a:noFill/>
            <a:miter lim="800000"/>
            <a:headEnd type="none" w="lg" len="med"/>
            <a:tailEnd type="none" w="lg" len="med"/>
          </a:ln>
          <a:effectLst/>
        </p:spPr>
        <p:txBody>
          <a:bodyPr wrap="none">
            <a:spAutoFit/>
          </a:bodyPr>
          <a:lstStyle/>
          <a:p>
            <a:pPr algn="ctr" eaLnBrk="0" hangingPunct="0"/>
            <a:r>
              <a:rPr lang="en-US" sz="2800">
                <a:latin typeface="Times New Roman" pitchFamily="18" charset="0"/>
              </a:rPr>
              <a:t>WMD</a:t>
            </a:r>
          </a:p>
        </p:txBody>
      </p:sp>
      <p:sp>
        <p:nvSpPr>
          <p:cNvPr id="17" name="Oval 16">
            <a:extLst>
              <a:ext uri="{FF2B5EF4-FFF2-40B4-BE49-F238E27FC236}">
                <a16:creationId xmlns:a16="http://schemas.microsoft.com/office/drawing/2014/main" id="{9F09E6B4-C08B-4E88-9433-4E00A302D9CF}"/>
              </a:ext>
            </a:extLst>
          </p:cNvPr>
          <p:cNvSpPr/>
          <p:nvPr/>
        </p:nvSpPr>
        <p:spPr bwMode="auto">
          <a:xfrm>
            <a:off x="8065332" y="19027"/>
            <a:ext cx="1066800" cy="649188"/>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200" dirty="0">
                <a:solidFill>
                  <a:schemeClr val="bg1"/>
                </a:solidFill>
              </a:rPr>
              <a:t>See extra 1</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46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6" presetClass="emph" presetSubtype="0" autoRev="1" fill="hold" grpId="1" nodeType="clickEffect">
                                  <p:stCondLst>
                                    <p:cond delay="0"/>
                                  </p:stCondLst>
                                  <p:childTnLst>
                                    <p:animScale>
                                      <p:cBhvr>
                                        <p:cTn id="10" dur="500" fill="hold"/>
                                        <p:tgtEl>
                                          <p:spTgt spid="19460"/>
                                        </p:tgtEl>
                                      </p:cBhvr>
                                      <p:by x="400000" y="400000"/>
                                    </p:animScale>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45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46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946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946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947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94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59" grpId="0" animBg="1"/>
      <p:bldP spid="19460" grpId="0" animBg="1"/>
      <p:bldP spid="19460" grpId="1" animBg="1"/>
      <p:bldP spid="19470" grpId="0"/>
      <p:bldP spid="1947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Rectangle 3"/>
          <p:cNvSpPr>
            <a:spLocks noGrp="1" noChangeArrowheads="1"/>
          </p:cNvSpPr>
          <p:nvPr>
            <p:ph type="title"/>
          </p:nvPr>
        </p:nvSpPr>
        <p:spPr/>
        <p:txBody>
          <a:bodyPr/>
          <a:lstStyle/>
          <a:p>
            <a:r>
              <a:rPr lang="en-US"/>
              <a:t>A Search for Truth that Matters </a:t>
            </a:r>
          </a:p>
        </p:txBody>
      </p:sp>
      <p:sp>
        <p:nvSpPr>
          <p:cNvPr id="27652" name="Rectangle 4"/>
          <p:cNvSpPr>
            <a:spLocks noGrp="1" noChangeArrowheads="1"/>
          </p:cNvSpPr>
          <p:nvPr>
            <p:ph idx="1"/>
          </p:nvPr>
        </p:nvSpPr>
        <p:spPr>
          <a:xfrm>
            <a:off x="304800" y="1600200"/>
            <a:ext cx="5791200" cy="2743200"/>
          </a:xfrm>
        </p:spPr>
        <p:txBody>
          <a:bodyPr/>
          <a:lstStyle/>
          <a:p>
            <a:pPr marL="0" indent="0">
              <a:lnSpc>
                <a:spcPct val="80000"/>
              </a:lnSpc>
              <a:buFont typeface="Wingdings" pitchFamily="2" charset="2"/>
              <a:buNone/>
            </a:pPr>
            <a:r>
              <a:rPr lang="en-US" sz="2400" dirty="0"/>
              <a:t>AguaClara is creating new technologies, improving old technologies, and developing the design algorithms so that others can build surface water treatment plants of any size</a:t>
            </a:r>
          </a:p>
          <a:p>
            <a:pPr marL="0" indent="0">
              <a:lnSpc>
                <a:spcPct val="80000"/>
              </a:lnSpc>
              <a:buFont typeface="Wingdings" pitchFamily="2" charset="2"/>
              <a:buNone/>
            </a:pPr>
            <a:r>
              <a:rPr lang="en-US" sz="2400" dirty="0"/>
              <a:t>Math – Physics – Fluid Mechanics – Chemistry</a:t>
            </a:r>
          </a:p>
          <a:p>
            <a:pPr marL="0" indent="0">
              <a:lnSpc>
                <a:spcPct val="80000"/>
              </a:lnSpc>
              <a:buFont typeface="Wingdings" pitchFamily="2" charset="2"/>
              <a:buNone/>
            </a:pPr>
            <a:r>
              <a:rPr lang="en-US" sz="2400" dirty="0"/>
              <a:t>The amazing ability to represent reality symbolically</a:t>
            </a:r>
          </a:p>
        </p:txBody>
      </p:sp>
      <p:pic>
        <p:nvPicPr>
          <p:cNvPr id="8" name="Picture 7"/>
          <p:cNvPicPr/>
          <p:nvPr/>
        </p:nvPicPr>
        <p:blipFill>
          <a:blip r:embed="rId3" cstate="print"/>
          <a:srcRect l="47592" t="35144" r="20228" b="22364"/>
          <a:stretch>
            <a:fillRect/>
          </a:stretch>
        </p:blipFill>
        <p:spPr bwMode="auto">
          <a:xfrm>
            <a:off x="5791200" y="1797269"/>
            <a:ext cx="3133846" cy="2369432"/>
          </a:xfrm>
          <a:prstGeom prst="rect">
            <a:avLst/>
          </a:prstGeom>
          <a:noFill/>
          <a:ln w="9525">
            <a:noFill/>
            <a:miter lim="800000"/>
            <a:headEnd/>
            <a:tailEnd/>
          </a:ln>
        </p:spPr>
      </p:pic>
      <p:pic>
        <p:nvPicPr>
          <p:cNvPr id="1028" name="Picture 4" descr="https://lh3.googleusercontent.com/-IitBE7Hn8Zs/VGal6xvxBtI/AAAAAAACoWk/MtGRr0XgXlk/s1024-Ic42/DSC03035.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248401" y="4686300"/>
            <a:ext cx="2895599" cy="21717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lh3.googleusercontent.com/-8AfVmz9EKAM/VG6vDoqQ6lI/AAAAAAACqRo/ulXyQZPwJIs/s1024-Ic42/DSC03174.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076903" y="4686300"/>
            <a:ext cx="2895600" cy="21717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s://lh3.googleusercontent.com/-uE2i8HUfevw/VCbetNLBIHI/AAAAAAAAw8s/zlDfFFSzUsY/s1024-Ic42/DSC02472.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0" y="4686300"/>
            <a:ext cx="2895600" cy="21717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Learning in a collaborative environment (Team assignments)</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563753348"/>
              </p:ext>
            </p:extLst>
          </p:nvPr>
        </p:nvGraphicFramePr>
        <p:xfrm>
          <a:off x="428297" y="2677418"/>
          <a:ext cx="8229600" cy="3566160"/>
        </p:xfrm>
        <a:graphic>
          <a:graphicData uri="http://schemas.openxmlformats.org/drawingml/2006/table">
            <a:tbl>
              <a:tblPr firstRow="1" bandRow="1">
                <a:tableStyleId>{5C22544A-7EE6-4342-B048-85BDC9FD1C3A}</a:tableStyleId>
              </a:tblPr>
              <a:tblGrid>
                <a:gridCol w="1645920">
                  <a:extLst>
                    <a:ext uri="{9D8B030D-6E8A-4147-A177-3AD203B41FA5}">
                      <a16:colId xmlns:a16="http://schemas.microsoft.com/office/drawing/2014/main" val="20000"/>
                    </a:ext>
                  </a:extLst>
                </a:gridCol>
                <a:gridCol w="1645920">
                  <a:extLst>
                    <a:ext uri="{9D8B030D-6E8A-4147-A177-3AD203B41FA5}">
                      <a16:colId xmlns:a16="http://schemas.microsoft.com/office/drawing/2014/main" val="20001"/>
                    </a:ext>
                  </a:extLst>
                </a:gridCol>
                <a:gridCol w="1645920">
                  <a:extLst>
                    <a:ext uri="{9D8B030D-6E8A-4147-A177-3AD203B41FA5}">
                      <a16:colId xmlns:a16="http://schemas.microsoft.com/office/drawing/2014/main" val="20002"/>
                    </a:ext>
                  </a:extLst>
                </a:gridCol>
                <a:gridCol w="1645920">
                  <a:extLst>
                    <a:ext uri="{9D8B030D-6E8A-4147-A177-3AD203B41FA5}">
                      <a16:colId xmlns:a16="http://schemas.microsoft.com/office/drawing/2014/main" val="20003"/>
                    </a:ext>
                  </a:extLst>
                </a:gridCol>
                <a:gridCol w="1645920">
                  <a:extLst>
                    <a:ext uri="{9D8B030D-6E8A-4147-A177-3AD203B41FA5}">
                      <a16:colId xmlns:a16="http://schemas.microsoft.com/office/drawing/2014/main" val="20004"/>
                    </a:ext>
                  </a:extLst>
                </a:gridCol>
              </a:tblGrid>
              <a:tr h="370840">
                <a:tc>
                  <a:txBody>
                    <a:bodyPr/>
                    <a:lstStyle/>
                    <a:p>
                      <a:endParaRPr lang="en-US" dirty="0"/>
                    </a:p>
                  </a:txBody>
                  <a:tcPr/>
                </a:tc>
                <a:tc>
                  <a:txBody>
                    <a:bodyPr/>
                    <a:lstStyle/>
                    <a:p>
                      <a:r>
                        <a:rPr lang="en-US" dirty="0"/>
                        <a:t>Asking</a:t>
                      </a:r>
                      <a:r>
                        <a:rPr lang="en-US" baseline="0" dirty="0"/>
                        <a:t> for help to learn a solution</a:t>
                      </a:r>
                      <a:endParaRPr lang="en-US" dirty="0"/>
                    </a:p>
                  </a:txBody>
                  <a:tcPr/>
                </a:tc>
                <a:tc>
                  <a:txBody>
                    <a:bodyPr/>
                    <a:lstStyle/>
                    <a:p>
                      <a:r>
                        <a:rPr lang="en-US" dirty="0"/>
                        <a:t>Retyping</a:t>
                      </a:r>
                      <a:r>
                        <a:rPr lang="en-US" baseline="0" dirty="0"/>
                        <a:t> a solution</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Copy/paste</a:t>
                      </a:r>
                      <a:r>
                        <a:rPr lang="en-US" baseline="0" dirty="0"/>
                        <a:t> some solution steps</a:t>
                      </a:r>
                      <a:endParaRPr lang="en-US" dirty="0"/>
                    </a:p>
                    <a:p>
                      <a:endParaRPr lang="en-US" dirty="0"/>
                    </a:p>
                  </a:txBody>
                  <a:tcPr/>
                </a:tc>
                <a:tc>
                  <a:txBody>
                    <a:bodyPr/>
                    <a:lstStyle/>
                    <a:p>
                      <a:r>
                        <a:rPr lang="en-US" dirty="0"/>
                        <a:t>Copy/paste</a:t>
                      </a:r>
                      <a:r>
                        <a:rPr lang="en-US" baseline="0" dirty="0"/>
                        <a:t> design challenge</a:t>
                      </a:r>
                      <a:endParaRPr lang="en-US" dirty="0"/>
                    </a:p>
                  </a:txBody>
                  <a:tcPr/>
                </a:tc>
                <a:extLst>
                  <a:ext uri="{0D108BD9-81ED-4DB2-BD59-A6C34878D82A}">
                    <a16:rowId xmlns:a16="http://schemas.microsoft.com/office/drawing/2014/main" val="10000"/>
                  </a:ext>
                </a:extLst>
              </a:tr>
              <a:tr h="370840">
                <a:tc>
                  <a:txBody>
                    <a:bodyPr/>
                    <a:lstStyle/>
                    <a:p>
                      <a:r>
                        <a:rPr lang="en-US" dirty="0"/>
                        <a:t>Individuals </a:t>
                      </a:r>
                      <a:r>
                        <a:rPr lang="en-US" b="1" dirty="0"/>
                        <a:t>within</a:t>
                      </a:r>
                      <a:r>
                        <a:rPr lang="en-US" dirty="0"/>
                        <a:t> team</a:t>
                      </a:r>
                    </a:p>
                  </a:txBody>
                  <a:tcPr/>
                </a:tc>
                <a:tc>
                  <a:txBody>
                    <a:bodyPr/>
                    <a:lstStyle/>
                    <a:p>
                      <a:r>
                        <a:rPr lang="en-US" dirty="0"/>
                        <a:t>Excellent</a:t>
                      </a:r>
                    </a:p>
                  </a:txBody>
                  <a:tcPr/>
                </a:tc>
                <a:tc>
                  <a:txBody>
                    <a:bodyPr/>
                    <a:lstStyle/>
                    <a:p>
                      <a:r>
                        <a:rPr lang="en-US" dirty="0"/>
                        <a:t>Okay (but better to learn the solution strategy)</a:t>
                      </a:r>
                    </a:p>
                  </a:txBody>
                  <a:tcPr/>
                </a:tc>
                <a:tc>
                  <a:txBody>
                    <a:bodyPr/>
                    <a:lstStyle/>
                    <a:p>
                      <a:r>
                        <a:rPr lang="en-US" dirty="0"/>
                        <a:t>Okay (with the goal of all members understanding the steps)</a:t>
                      </a:r>
                    </a:p>
                  </a:txBody>
                  <a:tcPr/>
                </a:tc>
                <a:tc>
                  <a:txBody>
                    <a:bodyPr/>
                    <a:lstStyle/>
                    <a:p>
                      <a:r>
                        <a:rPr lang="en-US" dirty="0"/>
                        <a:t>Not</a:t>
                      </a:r>
                      <a:r>
                        <a:rPr lang="en-US" baseline="0" dirty="0"/>
                        <a:t>  applicable</a:t>
                      </a:r>
                      <a:endParaRPr lang="en-US" dirty="0"/>
                    </a:p>
                  </a:txBody>
                  <a:tcPr/>
                </a:tc>
                <a:extLst>
                  <a:ext uri="{0D108BD9-81ED-4DB2-BD59-A6C34878D82A}">
                    <a16:rowId xmlns:a16="http://schemas.microsoft.com/office/drawing/2014/main" val="10001"/>
                  </a:ext>
                </a:extLst>
              </a:tr>
              <a:tr h="370840">
                <a:tc>
                  <a:txBody>
                    <a:bodyPr/>
                    <a:lstStyle/>
                    <a:p>
                      <a:r>
                        <a:rPr lang="en-US" dirty="0"/>
                        <a:t>Collaboration</a:t>
                      </a:r>
                      <a:r>
                        <a:rPr lang="en-US" baseline="0" dirty="0"/>
                        <a:t> </a:t>
                      </a:r>
                      <a:r>
                        <a:rPr lang="en-US" b="1" baseline="0" dirty="0"/>
                        <a:t>between</a:t>
                      </a:r>
                      <a:r>
                        <a:rPr lang="en-US" baseline="0" dirty="0"/>
                        <a:t> teams</a:t>
                      </a:r>
                      <a:endParaRPr lang="en-US" dirty="0"/>
                    </a:p>
                  </a:txBody>
                  <a:tcPr/>
                </a:tc>
                <a:tc>
                  <a:txBody>
                    <a:bodyPr/>
                    <a:lstStyle/>
                    <a:p>
                      <a:r>
                        <a:rPr lang="en-US" dirty="0"/>
                        <a:t>Excellent</a:t>
                      </a:r>
                    </a:p>
                  </a:txBody>
                  <a:tcPr/>
                </a:tc>
                <a:tc>
                  <a:txBody>
                    <a:bodyPr/>
                    <a:lstStyle/>
                    <a:p>
                      <a:r>
                        <a:rPr lang="en-US" dirty="0"/>
                        <a:t>No</a:t>
                      </a:r>
                    </a:p>
                  </a:txBody>
                  <a:tcPr/>
                </a:tc>
                <a:tc>
                  <a:txBody>
                    <a:bodyPr/>
                    <a:lstStyle/>
                    <a:p>
                      <a:r>
                        <a:rPr lang="en-US" dirty="0"/>
                        <a:t>No</a:t>
                      </a:r>
                    </a:p>
                  </a:txBody>
                  <a:tcPr/>
                </a:tc>
                <a:tc>
                  <a:txBody>
                    <a:bodyPr/>
                    <a:lstStyle/>
                    <a:p>
                      <a:r>
                        <a:rPr lang="en-US" dirty="0"/>
                        <a:t>No</a:t>
                      </a:r>
                    </a:p>
                  </a:txBody>
                  <a:tcPr/>
                </a:tc>
                <a:extLst>
                  <a:ext uri="{0D108BD9-81ED-4DB2-BD59-A6C34878D82A}">
                    <a16:rowId xmlns:a16="http://schemas.microsoft.com/office/drawing/2014/main" val="10002"/>
                  </a:ext>
                </a:extLst>
              </a:tr>
            </a:tbl>
          </a:graphicData>
        </a:graphic>
      </p:graphicFrame>
      <p:sp>
        <p:nvSpPr>
          <p:cNvPr id="6" name="TextBox 5"/>
          <p:cNvSpPr txBox="1"/>
          <p:nvPr/>
        </p:nvSpPr>
        <p:spPr>
          <a:xfrm>
            <a:off x="179297" y="1485900"/>
            <a:ext cx="9014006" cy="1077218"/>
          </a:xfrm>
          <a:prstGeom prst="rect">
            <a:avLst/>
          </a:prstGeom>
          <a:noFill/>
        </p:spPr>
        <p:txBody>
          <a:bodyPr wrap="none" rtlCol="0">
            <a:spAutoFit/>
          </a:bodyPr>
          <a:lstStyle/>
          <a:p>
            <a:r>
              <a:rPr lang="en-US" sz="3200" dirty="0">
                <a:latin typeface="+mn-lt"/>
              </a:rPr>
              <a:t>Our big goal is that we all learn as much as possible</a:t>
            </a:r>
          </a:p>
          <a:p>
            <a:r>
              <a:rPr lang="en-US" sz="3200" dirty="0">
                <a:latin typeface="+mn-lt"/>
              </a:rPr>
              <a:t>How do you learn?</a:t>
            </a:r>
          </a:p>
        </p:txBody>
      </p:sp>
      <p:sp>
        <p:nvSpPr>
          <p:cNvPr id="7" name="Rectangle 6"/>
          <p:cNvSpPr/>
          <p:nvPr/>
        </p:nvSpPr>
        <p:spPr bwMode="auto">
          <a:xfrm>
            <a:off x="2088932" y="3886200"/>
            <a:ext cx="1600200" cy="1371600"/>
          </a:xfrm>
          <a:prstGeom prst="rect">
            <a:avLst/>
          </a:prstGeom>
          <a:solidFill>
            <a:schemeClr val="accent1">
              <a:lumMod val="20000"/>
              <a:lumOff val="8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8" name="Rectangle 7"/>
          <p:cNvSpPr/>
          <p:nvPr/>
        </p:nvSpPr>
        <p:spPr bwMode="auto">
          <a:xfrm>
            <a:off x="3741763" y="3886200"/>
            <a:ext cx="1600200" cy="1371600"/>
          </a:xfrm>
          <a:prstGeom prst="rect">
            <a:avLst/>
          </a:prstGeom>
          <a:solidFill>
            <a:schemeClr val="accent1">
              <a:lumMod val="20000"/>
              <a:lumOff val="8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9" name="Rectangle 8"/>
          <p:cNvSpPr/>
          <p:nvPr/>
        </p:nvSpPr>
        <p:spPr bwMode="auto">
          <a:xfrm>
            <a:off x="5394594" y="3886200"/>
            <a:ext cx="1600200" cy="1371600"/>
          </a:xfrm>
          <a:prstGeom prst="rect">
            <a:avLst/>
          </a:prstGeom>
          <a:solidFill>
            <a:schemeClr val="accent1">
              <a:lumMod val="20000"/>
              <a:lumOff val="8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10" name="Rectangle 9"/>
          <p:cNvSpPr/>
          <p:nvPr/>
        </p:nvSpPr>
        <p:spPr bwMode="auto">
          <a:xfrm>
            <a:off x="7047425" y="3886200"/>
            <a:ext cx="1600200" cy="1371600"/>
          </a:xfrm>
          <a:prstGeom prst="rect">
            <a:avLst/>
          </a:prstGeom>
          <a:solidFill>
            <a:schemeClr val="accent1">
              <a:lumMod val="20000"/>
              <a:lumOff val="8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11" name="Rectangle 10"/>
          <p:cNvSpPr/>
          <p:nvPr/>
        </p:nvSpPr>
        <p:spPr bwMode="auto">
          <a:xfrm>
            <a:off x="2088932" y="5293439"/>
            <a:ext cx="1600200" cy="914400"/>
          </a:xfrm>
          <a:prstGeom prst="rect">
            <a:avLst/>
          </a:prstGeom>
          <a:solidFill>
            <a:schemeClr val="accent1">
              <a:lumMod val="20000"/>
              <a:lumOff val="8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12" name="Rectangle 11"/>
          <p:cNvSpPr/>
          <p:nvPr/>
        </p:nvSpPr>
        <p:spPr bwMode="auto">
          <a:xfrm>
            <a:off x="3741763" y="5293439"/>
            <a:ext cx="1600200" cy="914400"/>
          </a:xfrm>
          <a:prstGeom prst="rect">
            <a:avLst/>
          </a:prstGeom>
          <a:solidFill>
            <a:schemeClr val="accent1">
              <a:lumMod val="20000"/>
              <a:lumOff val="8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13" name="Rectangle 12"/>
          <p:cNvSpPr/>
          <p:nvPr/>
        </p:nvSpPr>
        <p:spPr bwMode="auto">
          <a:xfrm>
            <a:off x="5394594" y="5293439"/>
            <a:ext cx="1600200" cy="914400"/>
          </a:xfrm>
          <a:prstGeom prst="rect">
            <a:avLst/>
          </a:prstGeom>
          <a:solidFill>
            <a:schemeClr val="accent1">
              <a:lumMod val="20000"/>
              <a:lumOff val="8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14" name="Rectangle 13"/>
          <p:cNvSpPr/>
          <p:nvPr/>
        </p:nvSpPr>
        <p:spPr bwMode="auto">
          <a:xfrm>
            <a:off x="7047425" y="5293439"/>
            <a:ext cx="1600200" cy="914400"/>
          </a:xfrm>
          <a:prstGeom prst="rect">
            <a:avLst/>
          </a:prstGeom>
          <a:solidFill>
            <a:schemeClr val="accent1">
              <a:lumMod val="20000"/>
              <a:lumOff val="8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Tree>
    <p:extLst>
      <p:ext uri="{BB962C8B-B14F-4D97-AF65-F5344CB8AC3E}">
        <p14:creationId xmlns:p14="http://schemas.microsoft.com/office/powerpoint/2010/main" val="11473749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0" nodeType="clickEffect">
                                  <p:stCondLst>
                                    <p:cond delay="0"/>
                                  </p:stCondLst>
                                  <p:childTnLst>
                                    <p:set>
                                      <p:cBhvr>
                                        <p:cTn id="34" dur="1" fill="hold">
                                          <p:stCondLst>
                                            <p:cond delay="0"/>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4"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r>
              <a:rPr lang="en-US" dirty="0"/>
              <a:t>Overview</a:t>
            </a:r>
          </a:p>
        </p:txBody>
      </p:sp>
      <p:sp>
        <p:nvSpPr>
          <p:cNvPr id="5" name="TextBox 4">
            <a:extLst>
              <a:ext uri="{FF2B5EF4-FFF2-40B4-BE49-F238E27FC236}">
                <a16:creationId xmlns:a16="http://schemas.microsoft.com/office/drawing/2014/main" id="{73534483-A748-4EFE-9B95-2578C25C71A4}"/>
              </a:ext>
            </a:extLst>
          </p:cNvPr>
          <p:cNvSpPr txBox="1"/>
          <p:nvPr/>
        </p:nvSpPr>
        <p:spPr>
          <a:xfrm>
            <a:off x="4793976" y="6499240"/>
            <a:ext cx="4197624" cy="323165"/>
          </a:xfrm>
          <a:prstGeom prst="rect">
            <a:avLst/>
          </a:prstGeom>
          <a:noFill/>
        </p:spPr>
        <p:txBody>
          <a:bodyPr wrap="square" rtlCol="0">
            <a:spAutoFit/>
          </a:bodyPr>
          <a:lstStyle/>
          <a:p>
            <a:r>
              <a:rPr lang="en-US" sz="1500" dirty="0">
                <a:solidFill>
                  <a:schemeClr val="bg1">
                    <a:lumMod val="75000"/>
                  </a:schemeClr>
                </a:solidFill>
              </a:rPr>
              <a:t>Ctrl + click the pictures to go each section!</a:t>
            </a:r>
          </a:p>
        </p:txBody>
      </p:sp>
      <p:sp>
        <p:nvSpPr>
          <p:cNvPr id="4" name="Rectangle 3">
            <a:extLst>
              <a:ext uri="{FF2B5EF4-FFF2-40B4-BE49-F238E27FC236}">
                <a16:creationId xmlns:a16="http://schemas.microsoft.com/office/drawing/2014/main" id="{7E8EFDC1-A0AE-4D13-A96E-892BC72D9088}"/>
              </a:ext>
            </a:extLst>
          </p:cNvPr>
          <p:cNvSpPr>
            <a:spLocks noGrp="1" noChangeArrowheads="1"/>
          </p:cNvSpPr>
          <p:nvPr>
            <p:ph idx="1"/>
          </p:nvPr>
        </p:nvSpPr>
        <p:spPr>
          <a:xfrm>
            <a:off x="1752600" y="1600200"/>
            <a:ext cx="6934200" cy="4525963"/>
          </a:xfrm>
        </p:spPr>
        <p:txBody>
          <a:bodyPr/>
          <a:lstStyle/>
          <a:p>
            <a:pPr>
              <a:lnSpc>
                <a:spcPct val="90000"/>
              </a:lnSpc>
            </a:pPr>
            <a:r>
              <a:rPr lang="en-US" sz="2800" dirty="0">
                <a:solidFill>
                  <a:schemeClr val="bg1">
                    <a:lumMod val="75000"/>
                  </a:schemeClr>
                </a:solidFill>
              </a:rPr>
              <a:t>Spanish options!</a:t>
            </a:r>
          </a:p>
          <a:p>
            <a:pPr>
              <a:lnSpc>
                <a:spcPct val="90000"/>
              </a:lnSpc>
            </a:pPr>
            <a:r>
              <a:rPr lang="en-US" sz="2800" dirty="0">
                <a:solidFill>
                  <a:schemeClr val="bg1">
                    <a:lumMod val="75000"/>
                  </a:schemeClr>
                </a:solidFill>
              </a:rPr>
              <a:t>What is this course about?</a:t>
            </a:r>
          </a:p>
          <a:p>
            <a:pPr>
              <a:lnSpc>
                <a:spcPct val="90000"/>
              </a:lnSpc>
            </a:pPr>
            <a:r>
              <a:rPr lang="en-US" sz="2800" dirty="0">
                <a:solidFill>
                  <a:schemeClr val="bg1">
                    <a:lumMod val="75000"/>
                  </a:schemeClr>
                </a:solidFill>
              </a:rPr>
              <a:t>Course Organization</a:t>
            </a:r>
          </a:p>
          <a:p>
            <a:pPr>
              <a:lnSpc>
                <a:spcPct val="90000"/>
              </a:lnSpc>
            </a:pPr>
            <a:r>
              <a:rPr lang="en-US" sz="2800" dirty="0">
                <a:solidFill>
                  <a:schemeClr val="bg1">
                    <a:lumMod val="75000"/>
                  </a:schemeClr>
                </a:solidFill>
              </a:rPr>
              <a:t>Introductions</a:t>
            </a:r>
          </a:p>
          <a:p>
            <a:pPr>
              <a:lnSpc>
                <a:spcPct val="90000"/>
              </a:lnSpc>
            </a:pPr>
            <a:r>
              <a:rPr lang="en-US" sz="2800" dirty="0">
                <a:solidFill>
                  <a:schemeClr val="bg1">
                    <a:lumMod val="75000"/>
                  </a:schemeClr>
                </a:solidFill>
              </a:rPr>
              <a:t>Why am I teaching this course?</a:t>
            </a:r>
          </a:p>
          <a:p>
            <a:pPr>
              <a:lnSpc>
                <a:spcPct val="90000"/>
              </a:lnSpc>
            </a:pPr>
            <a:r>
              <a:rPr lang="en-US" sz="2800" dirty="0">
                <a:solidFill>
                  <a:schemeClr val="bg1">
                    <a:lumMod val="75000"/>
                  </a:schemeClr>
                </a:solidFill>
              </a:rPr>
              <a:t>A search for truth that matters</a:t>
            </a:r>
          </a:p>
          <a:p>
            <a:pPr>
              <a:lnSpc>
                <a:spcPct val="90000"/>
              </a:lnSpc>
            </a:pPr>
            <a:r>
              <a:rPr lang="en-US" sz="2800" b="1" dirty="0"/>
              <a:t>Groupthink: avoiding the truth</a:t>
            </a:r>
          </a:p>
          <a:p>
            <a:pPr>
              <a:lnSpc>
                <a:spcPct val="90000"/>
              </a:lnSpc>
            </a:pPr>
            <a:r>
              <a:rPr lang="en-US" sz="2800" dirty="0">
                <a:solidFill>
                  <a:schemeClr val="bg1">
                    <a:lumMod val="75000"/>
                  </a:schemeClr>
                </a:solidFill>
              </a:rPr>
              <a:t>Myth in engineering</a:t>
            </a:r>
          </a:p>
          <a:p>
            <a:pPr>
              <a:lnSpc>
                <a:spcPct val="90000"/>
              </a:lnSpc>
            </a:pPr>
            <a:r>
              <a:rPr lang="en-US" sz="2800" dirty="0">
                <a:solidFill>
                  <a:schemeClr val="bg1">
                    <a:lumMod val="75000"/>
                  </a:schemeClr>
                </a:solidFill>
              </a:rPr>
              <a:t>The Challenge</a:t>
            </a:r>
          </a:p>
          <a:p>
            <a:pPr>
              <a:lnSpc>
                <a:spcPct val="90000"/>
              </a:lnSpc>
            </a:pPr>
            <a:r>
              <a:rPr lang="en-US" sz="2800" dirty="0">
                <a:solidFill>
                  <a:schemeClr val="bg1">
                    <a:lumMod val="75000"/>
                  </a:schemeClr>
                </a:solidFill>
              </a:rPr>
              <a:t>It is a short walk to the edge of knowledge</a:t>
            </a:r>
          </a:p>
          <a:p>
            <a:pPr>
              <a:lnSpc>
                <a:spcPct val="90000"/>
              </a:lnSpc>
            </a:pPr>
            <a:endParaRPr lang="en-US" sz="2800" dirty="0">
              <a:solidFill>
                <a:schemeClr val="bg1">
                  <a:lumMod val="75000"/>
                </a:schemeClr>
              </a:solidFill>
            </a:endParaRPr>
          </a:p>
          <a:p>
            <a:pPr>
              <a:lnSpc>
                <a:spcPct val="90000"/>
              </a:lnSpc>
            </a:pPr>
            <a:endParaRPr lang="en-US" sz="2800" dirty="0">
              <a:solidFill>
                <a:schemeClr val="bg1">
                  <a:lumMod val="75000"/>
                </a:schemeClr>
              </a:solidFill>
            </a:endParaRPr>
          </a:p>
        </p:txBody>
      </p:sp>
      <p:pic>
        <p:nvPicPr>
          <p:cNvPr id="6" name="Picture 5">
            <a:hlinkClick r:id="rId3" action="ppaction://hlinksldjump"/>
            <a:extLst>
              <a:ext uri="{FF2B5EF4-FFF2-40B4-BE49-F238E27FC236}">
                <a16:creationId xmlns:a16="http://schemas.microsoft.com/office/drawing/2014/main" id="{E7490D14-86A9-4D35-808B-785CD1781DF1}"/>
              </a:ext>
            </a:extLst>
          </p:cNvPr>
          <p:cNvPicPr>
            <a:picLocks noChangeAspect="1"/>
          </p:cNvPicPr>
          <p:nvPr/>
        </p:nvPicPr>
        <p:blipFill>
          <a:blip r:embed="rId4"/>
          <a:stretch>
            <a:fillRect/>
          </a:stretch>
        </p:blipFill>
        <p:spPr>
          <a:xfrm>
            <a:off x="304800" y="1646758"/>
            <a:ext cx="1552572" cy="290512"/>
          </a:xfrm>
          <a:prstGeom prst="rect">
            <a:avLst/>
          </a:prstGeom>
        </p:spPr>
      </p:pic>
      <p:sp>
        <p:nvSpPr>
          <p:cNvPr id="7" name="TextBox 6">
            <a:extLst>
              <a:ext uri="{FF2B5EF4-FFF2-40B4-BE49-F238E27FC236}">
                <a16:creationId xmlns:a16="http://schemas.microsoft.com/office/drawing/2014/main" id="{442A17C7-AA61-4EFE-815C-38B08B1873D9}"/>
              </a:ext>
            </a:extLst>
          </p:cNvPr>
          <p:cNvSpPr txBox="1"/>
          <p:nvPr/>
        </p:nvSpPr>
        <p:spPr>
          <a:xfrm>
            <a:off x="4793976" y="6499240"/>
            <a:ext cx="4197624" cy="323165"/>
          </a:xfrm>
          <a:prstGeom prst="rect">
            <a:avLst/>
          </a:prstGeom>
          <a:noFill/>
        </p:spPr>
        <p:txBody>
          <a:bodyPr wrap="square" rtlCol="0">
            <a:spAutoFit/>
          </a:bodyPr>
          <a:lstStyle/>
          <a:p>
            <a:r>
              <a:rPr lang="en-US" sz="1500" dirty="0">
                <a:solidFill>
                  <a:schemeClr val="bg1">
                    <a:lumMod val="75000"/>
                  </a:schemeClr>
                </a:solidFill>
              </a:rPr>
              <a:t>Ctrl + click the pictures to go each section!</a:t>
            </a:r>
          </a:p>
        </p:txBody>
      </p:sp>
      <p:sp>
        <p:nvSpPr>
          <p:cNvPr id="8" name="TextBox 7">
            <a:hlinkClick r:id="rId5" action="ppaction://hlinksldjump"/>
            <a:extLst>
              <a:ext uri="{FF2B5EF4-FFF2-40B4-BE49-F238E27FC236}">
                <a16:creationId xmlns:a16="http://schemas.microsoft.com/office/drawing/2014/main" id="{5A111CDD-7008-4E63-BCA0-2E899FE00F6C}"/>
              </a:ext>
            </a:extLst>
          </p:cNvPr>
          <p:cNvSpPr txBox="1"/>
          <p:nvPr/>
        </p:nvSpPr>
        <p:spPr>
          <a:xfrm>
            <a:off x="561972" y="2069068"/>
            <a:ext cx="1295400" cy="369332"/>
          </a:xfrm>
          <a:prstGeom prst="rect">
            <a:avLst/>
          </a:prstGeom>
          <a:noFill/>
        </p:spPr>
        <p:txBody>
          <a:bodyPr wrap="square" rtlCol="0">
            <a:spAutoFit/>
          </a:bodyPr>
          <a:lstStyle/>
          <a:p>
            <a:pPr algn="r"/>
            <a:r>
              <a:rPr lang="es-AR" b="1" dirty="0" err="1">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Creativity</a:t>
            </a:r>
            <a:endParaRPr lang="en-US" dirty="0"/>
          </a:p>
        </p:txBody>
      </p:sp>
      <p:pic>
        <p:nvPicPr>
          <p:cNvPr id="9" name="Picture 8">
            <a:hlinkClick r:id="rId6" action="ppaction://hlinksldjump"/>
            <a:extLst>
              <a:ext uri="{FF2B5EF4-FFF2-40B4-BE49-F238E27FC236}">
                <a16:creationId xmlns:a16="http://schemas.microsoft.com/office/drawing/2014/main" id="{F6143C8A-4A55-459D-8CCD-2EA861294B59}"/>
              </a:ext>
            </a:extLst>
          </p:cNvPr>
          <p:cNvPicPr>
            <a:picLocks noChangeAspect="1"/>
          </p:cNvPicPr>
          <p:nvPr/>
        </p:nvPicPr>
        <p:blipFill>
          <a:blip r:embed="rId7"/>
          <a:stretch>
            <a:fillRect/>
          </a:stretch>
        </p:blipFill>
        <p:spPr>
          <a:xfrm>
            <a:off x="914400" y="2456793"/>
            <a:ext cx="942972" cy="504573"/>
          </a:xfrm>
          <a:prstGeom prst="rect">
            <a:avLst/>
          </a:prstGeom>
        </p:spPr>
      </p:pic>
      <p:pic>
        <p:nvPicPr>
          <p:cNvPr id="10" name="Picture 9">
            <a:hlinkClick r:id="rId8" action="ppaction://hlinksldjump"/>
            <a:extLst>
              <a:ext uri="{FF2B5EF4-FFF2-40B4-BE49-F238E27FC236}">
                <a16:creationId xmlns:a16="http://schemas.microsoft.com/office/drawing/2014/main" id="{A3DC8B5C-66A6-48CB-AEA8-7B4815F3F092}"/>
              </a:ext>
            </a:extLst>
          </p:cNvPr>
          <p:cNvPicPr>
            <a:picLocks noChangeAspect="1"/>
          </p:cNvPicPr>
          <p:nvPr/>
        </p:nvPicPr>
        <p:blipFill>
          <a:blip r:embed="rId9"/>
          <a:stretch>
            <a:fillRect/>
          </a:stretch>
        </p:blipFill>
        <p:spPr>
          <a:xfrm>
            <a:off x="304800" y="3048000"/>
            <a:ext cx="1552573" cy="268976"/>
          </a:xfrm>
          <a:prstGeom prst="rect">
            <a:avLst/>
          </a:prstGeom>
        </p:spPr>
      </p:pic>
      <p:pic>
        <p:nvPicPr>
          <p:cNvPr id="11" name="Picture 4" descr="Slide 8">
            <a:hlinkClick r:id="rId10" action="ppaction://hlinksldjump"/>
            <a:extLst>
              <a:ext uri="{FF2B5EF4-FFF2-40B4-BE49-F238E27FC236}">
                <a16:creationId xmlns:a16="http://schemas.microsoft.com/office/drawing/2014/main" id="{411448C1-B83F-41FE-95E0-29057EA2347B}"/>
              </a:ext>
            </a:extLst>
          </p:cNvPr>
          <p:cNvPicPr>
            <a:picLocks noChangeAspect="1" noChangeArrowheads="1"/>
          </p:cNvPicPr>
          <p:nvPr/>
        </p:nvPicPr>
        <p:blipFill>
          <a:blip r:embed="rId11" cstate="print"/>
          <a:srcRect/>
          <a:stretch>
            <a:fillRect/>
          </a:stretch>
        </p:blipFill>
        <p:spPr bwMode="auto">
          <a:xfrm>
            <a:off x="1295400" y="3429000"/>
            <a:ext cx="585786" cy="440501"/>
          </a:xfrm>
          <a:prstGeom prst="rect">
            <a:avLst/>
          </a:prstGeom>
          <a:noFill/>
        </p:spPr>
      </p:pic>
      <p:pic>
        <p:nvPicPr>
          <p:cNvPr id="12" name="Picture 4" descr="https://lh3.googleusercontent.com/-IitBE7Hn8Zs/VGal6xvxBtI/AAAAAAACoWk/MtGRr0XgXlk/s1024-Ic42/DSC03035.JPG">
            <a:hlinkClick r:id="rId12" action="ppaction://hlinksldjump"/>
            <a:extLst>
              <a:ext uri="{FF2B5EF4-FFF2-40B4-BE49-F238E27FC236}">
                <a16:creationId xmlns:a16="http://schemas.microsoft.com/office/drawing/2014/main" id="{1BD041D8-6D3A-44BB-96FC-7A12F4D0479B}"/>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386922" y="3936878"/>
            <a:ext cx="494264" cy="370698"/>
          </a:xfrm>
          <a:prstGeom prst="rect">
            <a:avLst/>
          </a:prstGeom>
          <a:noFill/>
          <a:extLst>
            <a:ext uri="{909E8E84-426E-40DD-AFC4-6F175D3DCCD1}">
              <a14:hiddenFill xmlns:a14="http://schemas.microsoft.com/office/drawing/2010/main">
                <a:solidFill>
                  <a:srgbClr val="FFFFFF"/>
                </a:solidFill>
              </a14:hiddenFill>
            </a:ext>
          </a:extLst>
        </p:spPr>
      </p:pic>
      <p:sp>
        <p:nvSpPr>
          <p:cNvPr id="13" name="Text Box 4">
            <a:hlinkClick r:id="rId14" action="ppaction://hlinksldjump"/>
            <a:extLst>
              <a:ext uri="{FF2B5EF4-FFF2-40B4-BE49-F238E27FC236}">
                <a16:creationId xmlns:a16="http://schemas.microsoft.com/office/drawing/2014/main" id="{EBC7A1CC-DAC9-42FB-BB3C-1C3B3B137A2D}"/>
              </a:ext>
            </a:extLst>
          </p:cNvPr>
          <p:cNvSpPr txBox="1">
            <a:spLocks noChangeArrowheads="1"/>
          </p:cNvSpPr>
          <p:nvPr/>
        </p:nvSpPr>
        <p:spPr bwMode="auto">
          <a:xfrm>
            <a:off x="1016814" y="4364666"/>
            <a:ext cx="973343" cy="400110"/>
          </a:xfrm>
          <a:prstGeom prst="rect">
            <a:avLst/>
          </a:prstGeom>
          <a:noFill/>
          <a:ln w="12700">
            <a:noFill/>
            <a:miter lim="800000"/>
            <a:headEnd type="none" w="lg" len="med"/>
            <a:tailEnd type="none" w="lg" len="med"/>
          </a:ln>
          <a:effectLst/>
        </p:spPr>
        <p:txBody>
          <a:bodyPr wrap="none">
            <a:spAutoFit/>
          </a:bodyPr>
          <a:lstStyle/>
          <a:p>
            <a:pPr algn="r" eaLnBrk="0" hangingPunct="0"/>
            <a:r>
              <a:rPr lang="en-US" sz="1000" dirty="0">
                <a:solidFill>
                  <a:schemeClr val="folHlink"/>
                </a:solidFill>
                <a:latin typeface="Times New Roman" pitchFamily="18" charset="0"/>
              </a:rPr>
              <a:t>Respect </a:t>
            </a:r>
          </a:p>
          <a:p>
            <a:pPr algn="r" eaLnBrk="0" hangingPunct="0"/>
            <a:r>
              <a:rPr lang="en-US" sz="1000" dirty="0">
                <a:solidFill>
                  <a:schemeClr val="folHlink"/>
                </a:solidFill>
                <a:latin typeface="Times New Roman" pitchFamily="18" charset="0"/>
              </a:rPr>
              <a:t>AND question!</a:t>
            </a:r>
          </a:p>
        </p:txBody>
      </p:sp>
      <p:sp>
        <p:nvSpPr>
          <p:cNvPr id="14" name="TextBox 13">
            <a:hlinkClick r:id="rId15" action="ppaction://hlinksldjump"/>
            <a:extLst>
              <a:ext uri="{FF2B5EF4-FFF2-40B4-BE49-F238E27FC236}">
                <a16:creationId xmlns:a16="http://schemas.microsoft.com/office/drawing/2014/main" id="{C5984C83-107C-4487-B42F-B38FA5C3DBDD}"/>
              </a:ext>
            </a:extLst>
          </p:cNvPr>
          <p:cNvSpPr txBox="1"/>
          <p:nvPr/>
        </p:nvSpPr>
        <p:spPr>
          <a:xfrm>
            <a:off x="976738" y="4860101"/>
            <a:ext cx="1013419" cy="400110"/>
          </a:xfrm>
          <a:prstGeom prst="rect">
            <a:avLst/>
          </a:prstGeom>
          <a:noFill/>
        </p:spPr>
        <p:txBody>
          <a:bodyPr wrap="none" rtlCol="0">
            <a:spAutoFit/>
          </a:bodyPr>
          <a:lstStyle/>
          <a:p>
            <a:pPr algn="r"/>
            <a:r>
              <a:rPr lang="es-AR" sz="1000" dirty="0">
                <a:latin typeface="Times New Roman" panose="02020603050405020304" pitchFamily="18" charset="0"/>
                <a:cs typeface="Times New Roman" panose="02020603050405020304" pitchFamily="18" charset="0"/>
              </a:rPr>
              <a:t>Don</a:t>
            </a:r>
            <a:r>
              <a:rPr lang="en-US" sz="1000" dirty="0">
                <a:latin typeface="Times New Roman" panose="02020603050405020304" pitchFamily="18" charset="0"/>
                <a:cs typeface="Times New Roman" panose="02020603050405020304" pitchFamily="18" charset="0"/>
              </a:rPr>
              <a:t>’t believe </a:t>
            </a:r>
          </a:p>
          <a:p>
            <a:pPr algn="r"/>
            <a:r>
              <a:rPr lang="en-US" sz="1000" dirty="0">
                <a:latin typeface="Times New Roman" panose="02020603050405020304" pitchFamily="18" charset="0"/>
                <a:cs typeface="Times New Roman" panose="02020603050405020304" pitchFamily="18" charset="0"/>
              </a:rPr>
              <a:t>everything I say</a:t>
            </a:r>
          </a:p>
        </p:txBody>
      </p:sp>
      <p:pic>
        <p:nvPicPr>
          <p:cNvPr id="15" name="Picture 2" descr="Image result for kaboom">
            <a:hlinkClick r:id="rId16" action="ppaction://hlinksldjump"/>
            <a:extLst>
              <a:ext uri="{FF2B5EF4-FFF2-40B4-BE49-F238E27FC236}">
                <a16:creationId xmlns:a16="http://schemas.microsoft.com/office/drawing/2014/main" id="{53D26842-86DF-44ED-97C2-598F50DF45BF}"/>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1219200" y="5335370"/>
            <a:ext cx="661986" cy="327683"/>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http://2.bp.blogspot.com/-G6EUTupmYoo/T8tXQ-NLUCI/AAAAAAAArXw/DCFNgkAxOHA/s1600/edge+of+knowledge.jpg">
            <a:hlinkClick r:id="rId18" action="ppaction://hlinksldjump"/>
            <a:extLst>
              <a:ext uri="{FF2B5EF4-FFF2-40B4-BE49-F238E27FC236}">
                <a16:creationId xmlns:a16="http://schemas.microsoft.com/office/drawing/2014/main" id="{5B4DE9E7-0CAF-45D3-9C7A-47484D2FC75B}"/>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1295400" y="5791200"/>
            <a:ext cx="561972" cy="4031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68605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r>
              <a:rPr lang="en-US" dirty="0"/>
              <a:t>Groupthink</a:t>
            </a:r>
          </a:p>
        </p:txBody>
      </p:sp>
      <p:sp>
        <p:nvSpPr>
          <p:cNvPr id="29699" name="Rectangle 3"/>
          <p:cNvSpPr>
            <a:spLocks noGrp="1" noChangeArrowheads="1"/>
          </p:cNvSpPr>
          <p:nvPr>
            <p:ph idx="1"/>
          </p:nvPr>
        </p:nvSpPr>
        <p:spPr/>
        <p:txBody>
          <a:bodyPr/>
          <a:lstStyle/>
          <a:p>
            <a:r>
              <a:rPr lang="en-US"/>
              <a:t>Groupthink refers to faulty decision-making in a group (coined by Irving Janis, 1972)</a:t>
            </a:r>
          </a:p>
          <a:p>
            <a:r>
              <a:rPr lang="en-US"/>
              <a:t>Groups experiencing groupthink do not consider all alternatives and they desire unanimity at the expense of quality decisions</a:t>
            </a:r>
          </a:p>
        </p:txBody>
      </p:sp>
      <p:sp>
        <p:nvSpPr>
          <p:cNvPr id="29700" name="Text Box 4"/>
          <p:cNvSpPr txBox="1">
            <a:spLocks noChangeArrowheads="1"/>
          </p:cNvSpPr>
          <p:nvPr/>
        </p:nvSpPr>
        <p:spPr bwMode="auto">
          <a:xfrm>
            <a:off x="990600" y="5715000"/>
            <a:ext cx="7407275" cy="1006475"/>
          </a:xfrm>
          <a:prstGeom prst="rect">
            <a:avLst/>
          </a:prstGeom>
          <a:noFill/>
          <a:ln w="12700">
            <a:noFill/>
            <a:miter lim="800000"/>
            <a:headEnd type="none" w="lg" len="med"/>
            <a:tailEnd type="none" w="lg" len="med"/>
          </a:ln>
          <a:effectLst/>
        </p:spPr>
        <p:txBody>
          <a:bodyPr>
            <a:spAutoFit/>
          </a:bodyPr>
          <a:lstStyle/>
          <a:p>
            <a:pPr eaLnBrk="0" hangingPunct="0">
              <a:buFontTx/>
              <a:buChar char="•"/>
            </a:pPr>
            <a:r>
              <a:rPr lang="en-US" sz="2000">
                <a:latin typeface="Times New Roman" pitchFamily="18" charset="0"/>
              </a:rPr>
              <a:t>Irving, Janis. (1972). </a:t>
            </a:r>
            <a:r>
              <a:rPr lang="en-US" sz="2000" i="1">
                <a:latin typeface="Times New Roman" pitchFamily="18" charset="0"/>
              </a:rPr>
              <a:t>Victims of groupthink.</a:t>
            </a:r>
            <a:r>
              <a:rPr lang="en-US" sz="2000">
                <a:latin typeface="Times New Roman" pitchFamily="18" charset="0"/>
              </a:rPr>
              <a:t> Boston: Houghton Mifflin; Irving, Janis. (1982). </a:t>
            </a:r>
            <a:r>
              <a:rPr lang="en-US" sz="2000" i="1">
                <a:latin typeface="Times New Roman" pitchFamily="18" charset="0"/>
              </a:rPr>
              <a:t>Groupthink: Psychological studies of policy decisions and fiascos.</a:t>
            </a:r>
            <a:r>
              <a:rPr lang="en-US" sz="2000">
                <a:latin typeface="Times New Roman" pitchFamily="18" charset="0"/>
              </a:rPr>
              <a:t> 2nd ed. Boston: Houghton Mifflin. </a:t>
            </a:r>
          </a:p>
        </p:txBody>
      </p:sp>
      <p:sp>
        <p:nvSpPr>
          <p:cNvPr id="29701" name="Line 5"/>
          <p:cNvSpPr>
            <a:spLocks noChangeShapeType="1"/>
          </p:cNvSpPr>
          <p:nvPr/>
        </p:nvSpPr>
        <p:spPr bwMode="auto">
          <a:xfrm>
            <a:off x="914400" y="4191000"/>
            <a:ext cx="1600200" cy="0"/>
          </a:xfrm>
          <a:prstGeom prst="line">
            <a:avLst/>
          </a:prstGeom>
          <a:noFill/>
          <a:ln w="38100">
            <a:solidFill>
              <a:schemeClr val="folHlink"/>
            </a:solidFill>
            <a:round/>
            <a:headEnd type="none" w="lg" len="med"/>
            <a:tailEnd type="none" w="lg" len="med"/>
          </a:ln>
          <a:effectLst/>
        </p:spPr>
        <p:txBody>
          <a:bodyPr wrap="none" anchor="ctr">
            <a:spAutoFit/>
          </a:bodyPr>
          <a:lstStyle/>
          <a:p>
            <a:endParaRPr lang="en-US"/>
          </a:p>
        </p:txBody>
      </p:sp>
      <p:sp>
        <p:nvSpPr>
          <p:cNvPr id="6" name="Oval 5">
            <a:extLst>
              <a:ext uri="{FF2B5EF4-FFF2-40B4-BE49-F238E27FC236}">
                <a16:creationId xmlns:a16="http://schemas.microsoft.com/office/drawing/2014/main" id="{3D2357C6-A33A-43F6-B253-880B55ADEA10}"/>
              </a:ext>
            </a:extLst>
          </p:cNvPr>
          <p:cNvSpPr/>
          <p:nvPr/>
        </p:nvSpPr>
        <p:spPr bwMode="auto">
          <a:xfrm>
            <a:off x="8065332" y="36612"/>
            <a:ext cx="1066800" cy="649188"/>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200" dirty="0">
                <a:solidFill>
                  <a:schemeClr val="bg1"/>
                </a:solidFill>
              </a:rPr>
              <a:t>See extra 2</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70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701"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r>
              <a:rPr lang="en-US" dirty="0"/>
              <a:t>Overview</a:t>
            </a:r>
          </a:p>
        </p:txBody>
      </p:sp>
      <p:sp>
        <p:nvSpPr>
          <p:cNvPr id="11" name="Rectangle 3">
            <a:extLst>
              <a:ext uri="{FF2B5EF4-FFF2-40B4-BE49-F238E27FC236}">
                <a16:creationId xmlns:a16="http://schemas.microsoft.com/office/drawing/2014/main" id="{861CA3D3-93DF-4ACD-A318-1AC68A4989E9}"/>
              </a:ext>
            </a:extLst>
          </p:cNvPr>
          <p:cNvSpPr>
            <a:spLocks noGrp="1" noChangeArrowheads="1"/>
          </p:cNvSpPr>
          <p:nvPr>
            <p:ph idx="1"/>
          </p:nvPr>
        </p:nvSpPr>
        <p:spPr>
          <a:xfrm>
            <a:off x="1752600" y="1600200"/>
            <a:ext cx="6934200" cy="4525963"/>
          </a:xfrm>
        </p:spPr>
        <p:txBody>
          <a:bodyPr/>
          <a:lstStyle/>
          <a:p>
            <a:pPr>
              <a:lnSpc>
                <a:spcPct val="90000"/>
              </a:lnSpc>
            </a:pPr>
            <a:r>
              <a:rPr lang="en-US" sz="2800" b="1" dirty="0"/>
              <a:t>Spanish options!</a:t>
            </a:r>
          </a:p>
          <a:p>
            <a:pPr>
              <a:lnSpc>
                <a:spcPct val="90000"/>
              </a:lnSpc>
            </a:pPr>
            <a:r>
              <a:rPr lang="en-US" sz="2800" dirty="0">
                <a:solidFill>
                  <a:schemeClr val="bg1">
                    <a:lumMod val="75000"/>
                  </a:schemeClr>
                </a:solidFill>
              </a:rPr>
              <a:t>What is this course about?</a:t>
            </a:r>
          </a:p>
          <a:p>
            <a:pPr>
              <a:lnSpc>
                <a:spcPct val="90000"/>
              </a:lnSpc>
            </a:pPr>
            <a:r>
              <a:rPr lang="en-US" sz="2800" dirty="0">
                <a:solidFill>
                  <a:schemeClr val="bg1">
                    <a:lumMod val="75000"/>
                  </a:schemeClr>
                </a:solidFill>
              </a:rPr>
              <a:t>Course Organization</a:t>
            </a:r>
          </a:p>
          <a:p>
            <a:pPr>
              <a:lnSpc>
                <a:spcPct val="90000"/>
              </a:lnSpc>
            </a:pPr>
            <a:r>
              <a:rPr lang="en-US" sz="2800" dirty="0">
                <a:solidFill>
                  <a:schemeClr val="bg1">
                    <a:lumMod val="75000"/>
                  </a:schemeClr>
                </a:solidFill>
              </a:rPr>
              <a:t>Introductions</a:t>
            </a:r>
          </a:p>
          <a:p>
            <a:pPr>
              <a:lnSpc>
                <a:spcPct val="90000"/>
              </a:lnSpc>
            </a:pPr>
            <a:r>
              <a:rPr lang="en-US" sz="2800" dirty="0">
                <a:solidFill>
                  <a:schemeClr val="bg1">
                    <a:lumMod val="75000"/>
                  </a:schemeClr>
                </a:solidFill>
              </a:rPr>
              <a:t>Why am I teaching this course?</a:t>
            </a:r>
          </a:p>
          <a:p>
            <a:pPr>
              <a:lnSpc>
                <a:spcPct val="90000"/>
              </a:lnSpc>
            </a:pPr>
            <a:r>
              <a:rPr lang="en-US" sz="2800" dirty="0">
                <a:solidFill>
                  <a:schemeClr val="bg1">
                    <a:lumMod val="75000"/>
                  </a:schemeClr>
                </a:solidFill>
              </a:rPr>
              <a:t>A search for truth that matters</a:t>
            </a:r>
          </a:p>
          <a:p>
            <a:pPr>
              <a:lnSpc>
                <a:spcPct val="90000"/>
              </a:lnSpc>
            </a:pPr>
            <a:r>
              <a:rPr lang="en-US" sz="2800" dirty="0">
                <a:solidFill>
                  <a:schemeClr val="bg1">
                    <a:lumMod val="75000"/>
                  </a:schemeClr>
                </a:solidFill>
              </a:rPr>
              <a:t>Groupthink: avoiding the truth</a:t>
            </a:r>
          </a:p>
          <a:p>
            <a:pPr>
              <a:lnSpc>
                <a:spcPct val="90000"/>
              </a:lnSpc>
            </a:pPr>
            <a:r>
              <a:rPr lang="en-US" sz="2800" dirty="0">
                <a:solidFill>
                  <a:schemeClr val="bg1">
                    <a:lumMod val="75000"/>
                  </a:schemeClr>
                </a:solidFill>
              </a:rPr>
              <a:t>Myth in engineering</a:t>
            </a:r>
          </a:p>
          <a:p>
            <a:pPr>
              <a:lnSpc>
                <a:spcPct val="90000"/>
              </a:lnSpc>
            </a:pPr>
            <a:r>
              <a:rPr lang="en-US" sz="2800" dirty="0">
                <a:solidFill>
                  <a:schemeClr val="bg1">
                    <a:lumMod val="75000"/>
                  </a:schemeClr>
                </a:solidFill>
              </a:rPr>
              <a:t>The Challenge</a:t>
            </a:r>
          </a:p>
          <a:p>
            <a:pPr>
              <a:lnSpc>
                <a:spcPct val="90000"/>
              </a:lnSpc>
            </a:pPr>
            <a:r>
              <a:rPr lang="en-US" sz="2800" dirty="0">
                <a:solidFill>
                  <a:schemeClr val="bg1">
                    <a:lumMod val="75000"/>
                  </a:schemeClr>
                </a:solidFill>
              </a:rPr>
              <a:t>It is a short walk to the edge of knowledge</a:t>
            </a:r>
          </a:p>
          <a:p>
            <a:pPr>
              <a:lnSpc>
                <a:spcPct val="90000"/>
              </a:lnSpc>
            </a:pPr>
            <a:endParaRPr lang="en-US" sz="2800" dirty="0">
              <a:solidFill>
                <a:schemeClr val="bg1">
                  <a:lumMod val="75000"/>
                </a:schemeClr>
              </a:solidFill>
            </a:endParaRPr>
          </a:p>
          <a:p>
            <a:pPr>
              <a:lnSpc>
                <a:spcPct val="90000"/>
              </a:lnSpc>
            </a:pPr>
            <a:endParaRPr lang="en-US" sz="2800" dirty="0">
              <a:solidFill>
                <a:schemeClr val="bg1">
                  <a:lumMod val="75000"/>
                </a:schemeClr>
              </a:solidFill>
            </a:endParaRPr>
          </a:p>
        </p:txBody>
      </p:sp>
      <p:pic>
        <p:nvPicPr>
          <p:cNvPr id="15" name="Picture 14">
            <a:hlinkClick r:id="rId3" action="ppaction://hlinksldjump"/>
            <a:extLst>
              <a:ext uri="{FF2B5EF4-FFF2-40B4-BE49-F238E27FC236}">
                <a16:creationId xmlns:a16="http://schemas.microsoft.com/office/drawing/2014/main" id="{4F422EC2-1FEC-4802-AB1C-1F97889CD16B}"/>
              </a:ext>
            </a:extLst>
          </p:cNvPr>
          <p:cNvPicPr>
            <a:picLocks noChangeAspect="1"/>
          </p:cNvPicPr>
          <p:nvPr/>
        </p:nvPicPr>
        <p:blipFill>
          <a:blip r:embed="rId4"/>
          <a:stretch>
            <a:fillRect/>
          </a:stretch>
        </p:blipFill>
        <p:spPr>
          <a:xfrm>
            <a:off x="304800" y="1646758"/>
            <a:ext cx="1552572" cy="290512"/>
          </a:xfrm>
          <a:prstGeom prst="rect">
            <a:avLst/>
          </a:prstGeom>
        </p:spPr>
      </p:pic>
      <p:sp>
        <p:nvSpPr>
          <p:cNvPr id="17" name="TextBox 16">
            <a:extLst>
              <a:ext uri="{FF2B5EF4-FFF2-40B4-BE49-F238E27FC236}">
                <a16:creationId xmlns:a16="http://schemas.microsoft.com/office/drawing/2014/main" id="{4C1F810F-EC9B-491C-8115-4497A81E6842}"/>
              </a:ext>
            </a:extLst>
          </p:cNvPr>
          <p:cNvSpPr txBox="1"/>
          <p:nvPr/>
        </p:nvSpPr>
        <p:spPr>
          <a:xfrm>
            <a:off x="4793976" y="6499240"/>
            <a:ext cx="4197624" cy="323165"/>
          </a:xfrm>
          <a:prstGeom prst="rect">
            <a:avLst/>
          </a:prstGeom>
          <a:noFill/>
        </p:spPr>
        <p:txBody>
          <a:bodyPr wrap="square" rtlCol="0">
            <a:spAutoFit/>
          </a:bodyPr>
          <a:lstStyle/>
          <a:p>
            <a:r>
              <a:rPr lang="en-US" sz="1500" dirty="0">
                <a:solidFill>
                  <a:schemeClr val="bg1">
                    <a:lumMod val="75000"/>
                  </a:schemeClr>
                </a:solidFill>
              </a:rPr>
              <a:t>Ctrl + click the pictures to go each section!</a:t>
            </a:r>
          </a:p>
        </p:txBody>
      </p:sp>
      <p:sp>
        <p:nvSpPr>
          <p:cNvPr id="18" name="TextBox 17">
            <a:hlinkClick r:id="rId5" action="ppaction://hlinksldjump"/>
            <a:extLst>
              <a:ext uri="{FF2B5EF4-FFF2-40B4-BE49-F238E27FC236}">
                <a16:creationId xmlns:a16="http://schemas.microsoft.com/office/drawing/2014/main" id="{21F56475-5BA8-48F8-93C7-483A1B665C77}"/>
              </a:ext>
            </a:extLst>
          </p:cNvPr>
          <p:cNvSpPr txBox="1"/>
          <p:nvPr/>
        </p:nvSpPr>
        <p:spPr>
          <a:xfrm>
            <a:off x="561972" y="2069068"/>
            <a:ext cx="1295400" cy="369332"/>
          </a:xfrm>
          <a:prstGeom prst="rect">
            <a:avLst/>
          </a:prstGeom>
          <a:noFill/>
        </p:spPr>
        <p:txBody>
          <a:bodyPr wrap="square" rtlCol="0">
            <a:spAutoFit/>
          </a:bodyPr>
          <a:lstStyle/>
          <a:p>
            <a:pPr algn="r"/>
            <a:r>
              <a:rPr lang="es-AR" b="1" dirty="0" err="1">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Creativity</a:t>
            </a:r>
            <a:endParaRPr lang="en-US" dirty="0"/>
          </a:p>
        </p:txBody>
      </p:sp>
      <p:pic>
        <p:nvPicPr>
          <p:cNvPr id="19" name="Picture 18">
            <a:hlinkClick r:id="rId6" action="ppaction://hlinksldjump"/>
            <a:extLst>
              <a:ext uri="{FF2B5EF4-FFF2-40B4-BE49-F238E27FC236}">
                <a16:creationId xmlns:a16="http://schemas.microsoft.com/office/drawing/2014/main" id="{AB23070C-E2A7-463D-8410-A1F1BCB0E8D7}"/>
              </a:ext>
            </a:extLst>
          </p:cNvPr>
          <p:cNvPicPr>
            <a:picLocks noChangeAspect="1"/>
          </p:cNvPicPr>
          <p:nvPr/>
        </p:nvPicPr>
        <p:blipFill>
          <a:blip r:embed="rId7"/>
          <a:stretch>
            <a:fillRect/>
          </a:stretch>
        </p:blipFill>
        <p:spPr>
          <a:xfrm>
            <a:off x="914400" y="2456793"/>
            <a:ext cx="942972" cy="504573"/>
          </a:xfrm>
          <a:prstGeom prst="rect">
            <a:avLst/>
          </a:prstGeom>
        </p:spPr>
      </p:pic>
      <p:pic>
        <p:nvPicPr>
          <p:cNvPr id="20" name="Picture 19">
            <a:hlinkClick r:id="rId8" action="ppaction://hlinksldjump"/>
            <a:extLst>
              <a:ext uri="{FF2B5EF4-FFF2-40B4-BE49-F238E27FC236}">
                <a16:creationId xmlns:a16="http://schemas.microsoft.com/office/drawing/2014/main" id="{DE60AE28-EFFF-4702-B301-2A4B94EE3AD9}"/>
              </a:ext>
            </a:extLst>
          </p:cNvPr>
          <p:cNvPicPr>
            <a:picLocks noChangeAspect="1"/>
          </p:cNvPicPr>
          <p:nvPr/>
        </p:nvPicPr>
        <p:blipFill>
          <a:blip r:embed="rId9"/>
          <a:stretch>
            <a:fillRect/>
          </a:stretch>
        </p:blipFill>
        <p:spPr>
          <a:xfrm>
            <a:off x="304800" y="3048000"/>
            <a:ext cx="1552573" cy="268976"/>
          </a:xfrm>
          <a:prstGeom prst="rect">
            <a:avLst/>
          </a:prstGeom>
        </p:spPr>
      </p:pic>
      <p:pic>
        <p:nvPicPr>
          <p:cNvPr id="21" name="Picture 4" descr="Slide 8">
            <a:hlinkClick r:id="rId10" action="ppaction://hlinksldjump"/>
            <a:extLst>
              <a:ext uri="{FF2B5EF4-FFF2-40B4-BE49-F238E27FC236}">
                <a16:creationId xmlns:a16="http://schemas.microsoft.com/office/drawing/2014/main" id="{F8B24AF6-75F4-4A50-9418-91CD1682E74E}"/>
              </a:ext>
            </a:extLst>
          </p:cNvPr>
          <p:cNvPicPr>
            <a:picLocks noChangeAspect="1" noChangeArrowheads="1"/>
          </p:cNvPicPr>
          <p:nvPr/>
        </p:nvPicPr>
        <p:blipFill>
          <a:blip r:embed="rId11" cstate="print"/>
          <a:srcRect/>
          <a:stretch>
            <a:fillRect/>
          </a:stretch>
        </p:blipFill>
        <p:spPr bwMode="auto">
          <a:xfrm>
            <a:off x="1295400" y="3429000"/>
            <a:ext cx="585786" cy="440501"/>
          </a:xfrm>
          <a:prstGeom prst="rect">
            <a:avLst/>
          </a:prstGeom>
          <a:noFill/>
        </p:spPr>
      </p:pic>
      <p:pic>
        <p:nvPicPr>
          <p:cNvPr id="22" name="Picture 4" descr="https://lh3.googleusercontent.com/-IitBE7Hn8Zs/VGal6xvxBtI/AAAAAAACoWk/MtGRr0XgXlk/s1024-Ic42/DSC03035.JPG">
            <a:hlinkClick r:id="rId12" action="ppaction://hlinksldjump"/>
            <a:extLst>
              <a:ext uri="{FF2B5EF4-FFF2-40B4-BE49-F238E27FC236}">
                <a16:creationId xmlns:a16="http://schemas.microsoft.com/office/drawing/2014/main" id="{A30B26E1-EC16-4EFB-B068-D38D6352CBCF}"/>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386922" y="3936878"/>
            <a:ext cx="494264" cy="370698"/>
          </a:xfrm>
          <a:prstGeom prst="rect">
            <a:avLst/>
          </a:prstGeom>
          <a:noFill/>
          <a:extLst>
            <a:ext uri="{909E8E84-426E-40DD-AFC4-6F175D3DCCD1}">
              <a14:hiddenFill xmlns:a14="http://schemas.microsoft.com/office/drawing/2010/main">
                <a:solidFill>
                  <a:srgbClr val="FFFFFF"/>
                </a:solidFill>
              </a14:hiddenFill>
            </a:ext>
          </a:extLst>
        </p:spPr>
      </p:pic>
      <p:sp>
        <p:nvSpPr>
          <p:cNvPr id="23" name="Text Box 4">
            <a:hlinkClick r:id="rId14" action="ppaction://hlinksldjump"/>
            <a:extLst>
              <a:ext uri="{FF2B5EF4-FFF2-40B4-BE49-F238E27FC236}">
                <a16:creationId xmlns:a16="http://schemas.microsoft.com/office/drawing/2014/main" id="{B991E53C-7164-46C6-84D0-085BE846E5F3}"/>
              </a:ext>
            </a:extLst>
          </p:cNvPr>
          <p:cNvSpPr txBox="1">
            <a:spLocks noChangeArrowheads="1"/>
          </p:cNvSpPr>
          <p:nvPr/>
        </p:nvSpPr>
        <p:spPr bwMode="auto">
          <a:xfrm>
            <a:off x="1016814" y="4364666"/>
            <a:ext cx="973343" cy="400110"/>
          </a:xfrm>
          <a:prstGeom prst="rect">
            <a:avLst/>
          </a:prstGeom>
          <a:noFill/>
          <a:ln w="12700">
            <a:noFill/>
            <a:miter lim="800000"/>
            <a:headEnd type="none" w="lg" len="med"/>
            <a:tailEnd type="none" w="lg" len="med"/>
          </a:ln>
          <a:effectLst/>
        </p:spPr>
        <p:txBody>
          <a:bodyPr wrap="none">
            <a:spAutoFit/>
          </a:bodyPr>
          <a:lstStyle/>
          <a:p>
            <a:pPr algn="r" eaLnBrk="0" hangingPunct="0"/>
            <a:r>
              <a:rPr lang="en-US" sz="1000" dirty="0">
                <a:solidFill>
                  <a:schemeClr val="folHlink"/>
                </a:solidFill>
                <a:latin typeface="Times New Roman" pitchFamily="18" charset="0"/>
              </a:rPr>
              <a:t>Respect </a:t>
            </a:r>
          </a:p>
          <a:p>
            <a:pPr algn="r" eaLnBrk="0" hangingPunct="0"/>
            <a:r>
              <a:rPr lang="en-US" sz="1000" dirty="0">
                <a:solidFill>
                  <a:schemeClr val="folHlink"/>
                </a:solidFill>
                <a:latin typeface="Times New Roman" pitchFamily="18" charset="0"/>
              </a:rPr>
              <a:t>AND question!</a:t>
            </a:r>
          </a:p>
        </p:txBody>
      </p:sp>
      <p:sp>
        <p:nvSpPr>
          <p:cNvPr id="24" name="TextBox 23">
            <a:hlinkClick r:id="rId15" action="ppaction://hlinksldjump"/>
            <a:extLst>
              <a:ext uri="{FF2B5EF4-FFF2-40B4-BE49-F238E27FC236}">
                <a16:creationId xmlns:a16="http://schemas.microsoft.com/office/drawing/2014/main" id="{8FCDCB3F-17A2-480B-854A-FA25AC893409}"/>
              </a:ext>
            </a:extLst>
          </p:cNvPr>
          <p:cNvSpPr txBox="1"/>
          <p:nvPr/>
        </p:nvSpPr>
        <p:spPr>
          <a:xfrm>
            <a:off x="976738" y="4860101"/>
            <a:ext cx="1013419" cy="400110"/>
          </a:xfrm>
          <a:prstGeom prst="rect">
            <a:avLst/>
          </a:prstGeom>
          <a:noFill/>
        </p:spPr>
        <p:txBody>
          <a:bodyPr wrap="none" rtlCol="0">
            <a:spAutoFit/>
          </a:bodyPr>
          <a:lstStyle/>
          <a:p>
            <a:pPr algn="r"/>
            <a:r>
              <a:rPr lang="es-AR" sz="1000" dirty="0">
                <a:latin typeface="Times New Roman" panose="02020603050405020304" pitchFamily="18" charset="0"/>
                <a:cs typeface="Times New Roman" panose="02020603050405020304" pitchFamily="18" charset="0"/>
              </a:rPr>
              <a:t>Don</a:t>
            </a:r>
            <a:r>
              <a:rPr lang="en-US" sz="1000" dirty="0">
                <a:latin typeface="Times New Roman" panose="02020603050405020304" pitchFamily="18" charset="0"/>
                <a:cs typeface="Times New Roman" panose="02020603050405020304" pitchFamily="18" charset="0"/>
              </a:rPr>
              <a:t>’t believe </a:t>
            </a:r>
          </a:p>
          <a:p>
            <a:pPr algn="r"/>
            <a:r>
              <a:rPr lang="en-US" sz="1000" dirty="0">
                <a:latin typeface="Times New Roman" panose="02020603050405020304" pitchFamily="18" charset="0"/>
                <a:cs typeface="Times New Roman" panose="02020603050405020304" pitchFamily="18" charset="0"/>
              </a:rPr>
              <a:t>everything I say</a:t>
            </a:r>
          </a:p>
        </p:txBody>
      </p:sp>
      <p:pic>
        <p:nvPicPr>
          <p:cNvPr id="25" name="Picture 2" descr="Image result for kaboom">
            <a:hlinkClick r:id="rId16" action="ppaction://hlinksldjump"/>
            <a:extLst>
              <a:ext uri="{FF2B5EF4-FFF2-40B4-BE49-F238E27FC236}">
                <a16:creationId xmlns:a16="http://schemas.microsoft.com/office/drawing/2014/main" id="{EF5B234E-639E-4F72-A95C-AAC1DDE4DCD1}"/>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1219200" y="5335370"/>
            <a:ext cx="661986" cy="327683"/>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 descr="http://2.bp.blogspot.com/-G6EUTupmYoo/T8tXQ-NLUCI/AAAAAAAArXw/DCFNgkAxOHA/s1600/edge+of+knowledge.jpg">
            <a:hlinkClick r:id="rId18" action="ppaction://hlinksldjump"/>
            <a:extLst>
              <a:ext uri="{FF2B5EF4-FFF2-40B4-BE49-F238E27FC236}">
                <a16:creationId xmlns:a16="http://schemas.microsoft.com/office/drawing/2014/main" id="{5677F890-9B9D-4D22-B1C6-00E5934F3ADE}"/>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1295400" y="5791200"/>
            <a:ext cx="561972" cy="4031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8202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lstStyle/>
          <a:p>
            <a:r>
              <a:rPr lang="en-US"/>
              <a:t>Some Solutions to Groupthink</a:t>
            </a:r>
          </a:p>
        </p:txBody>
      </p:sp>
      <p:sp>
        <p:nvSpPr>
          <p:cNvPr id="35843" name="Rectangle 3"/>
          <p:cNvSpPr>
            <a:spLocks noGrp="1" noChangeArrowheads="1"/>
          </p:cNvSpPr>
          <p:nvPr>
            <p:ph idx="1"/>
          </p:nvPr>
        </p:nvSpPr>
        <p:spPr>
          <a:xfrm>
            <a:off x="685800" y="1981200"/>
            <a:ext cx="7772400" cy="4648200"/>
          </a:xfrm>
        </p:spPr>
        <p:txBody>
          <a:bodyPr/>
          <a:lstStyle/>
          <a:p>
            <a:pPr>
              <a:lnSpc>
                <a:spcPct val="90000"/>
              </a:lnSpc>
            </a:pPr>
            <a:r>
              <a:rPr lang="en-US" dirty="0"/>
              <a:t>Admit that you don’t know everything!</a:t>
            </a:r>
          </a:p>
          <a:p>
            <a:pPr>
              <a:lnSpc>
                <a:spcPct val="90000"/>
              </a:lnSpc>
            </a:pPr>
            <a:r>
              <a:rPr lang="en-US" dirty="0"/>
              <a:t>Encourage honesty!</a:t>
            </a:r>
          </a:p>
          <a:p>
            <a:pPr>
              <a:lnSpc>
                <a:spcPct val="90000"/>
              </a:lnSpc>
            </a:pPr>
            <a:r>
              <a:rPr lang="en-US" dirty="0"/>
              <a:t>Question everything</a:t>
            </a:r>
          </a:p>
          <a:p>
            <a:pPr>
              <a:lnSpc>
                <a:spcPct val="90000"/>
              </a:lnSpc>
            </a:pPr>
            <a:r>
              <a:rPr lang="en-US" dirty="0"/>
              <a:t>Check with outside experts </a:t>
            </a:r>
          </a:p>
          <a:p>
            <a:pPr>
              <a:lnSpc>
                <a:spcPct val="90000"/>
              </a:lnSpc>
            </a:pPr>
            <a:r>
              <a:rPr lang="en-US" dirty="0"/>
              <a:t>Hold a "second-chance meeting" to offer one last opportunity to choose another course of action </a:t>
            </a:r>
          </a:p>
        </p:txBody>
      </p:sp>
    </p:spTree>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lstStyle/>
          <a:p>
            <a:r>
              <a:rPr lang="en-US" sz="4000" dirty="0"/>
              <a:t>How might Environmental Engineers fall into the trap of groupthink?</a:t>
            </a:r>
          </a:p>
        </p:txBody>
      </p:sp>
      <p:sp>
        <p:nvSpPr>
          <p:cNvPr id="39939" name="Rectangle 3"/>
          <p:cNvSpPr>
            <a:spLocks noGrp="1" noChangeArrowheads="1"/>
          </p:cNvSpPr>
          <p:nvPr>
            <p:ph idx="1"/>
          </p:nvPr>
        </p:nvSpPr>
        <p:spPr>
          <a:xfrm>
            <a:off x="457200" y="1600200"/>
            <a:ext cx="7466386" cy="4525963"/>
          </a:xfrm>
        </p:spPr>
        <p:txBody>
          <a:bodyPr/>
          <a:lstStyle/>
          <a:p>
            <a:r>
              <a:rPr lang="en-US" sz="2800" dirty="0"/>
              <a:t>I don’t want to discover that my technology is obsolete and that the years of effort that I put into improving that technology have been a waste</a:t>
            </a:r>
          </a:p>
          <a:p>
            <a:r>
              <a:rPr lang="en-US" sz="2800" dirty="0"/>
              <a:t>Confusion of confidence and scientific proof</a:t>
            </a:r>
          </a:p>
          <a:p>
            <a:r>
              <a:rPr lang="en-US" sz="2800" dirty="0"/>
              <a:t>Reliance on empiricism rather than physics</a:t>
            </a:r>
          </a:p>
          <a:p>
            <a:r>
              <a:rPr lang="en-US" sz="2800" dirty="0"/>
              <a:t>Confusion of the ability to name a process (Flocculation) with an understanding of the  physics of the process</a:t>
            </a:r>
          </a:p>
          <a:p>
            <a:r>
              <a:rPr lang="en-US" sz="2800" dirty="0"/>
              <a:t>Reduce “groupthink”  by… _______________</a:t>
            </a:r>
          </a:p>
          <a:p>
            <a:endParaRPr lang="en-US" sz="2800" dirty="0"/>
          </a:p>
        </p:txBody>
      </p:sp>
      <p:sp>
        <p:nvSpPr>
          <p:cNvPr id="6" name="Text Box 4"/>
          <p:cNvSpPr txBox="1">
            <a:spLocks noChangeArrowheads="1"/>
          </p:cNvSpPr>
          <p:nvPr/>
        </p:nvSpPr>
        <p:spPr bwMode="auto">
          <a:xfrm>
            <a:off x="4953000" y="5791200"/>
            <a:ext cx="3184526" cy="461665"/>
          </a:xfrm>
          <a:prstGeom prst="rect">
            <a:avLst/>
          </a:prstGeom>
          <a:noFill/>
          <a:ln w="12700">
            <a:noFill/>
            <a:miter lim="800000"/>
            <a:headEnd type="none" w="lg" len="med"/>
            <a:tailEnd type="none" w="lg" len="med"/>
          </a:ln>
          <a:effectLst/>
        </p:spPr>
        <p:txBody>
          <a:bodyPr wrap="none">
            <a:spAutoFit/>
          </a:bodyPr>
          <a:lstStyle/>
          <a:p>
            <a:pPr algn="r" eaLnBrk="0" hangingPunct="0"/>
            <a:r>
              <a:rPr lang="en-US" sz="2400" dirty="0">
                <a:solidFill>
                  <a:schemeClr val="folHlink"/>
                </a:solidFill>
                <a:latin typeface="Times New Roman" pitchFamily="18" charset="0"/>
              </a:rPr>
              <a:t>Respect  AND question!</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r>
              <a:rPr lang="en-US" dirty="0"/>
              <a:t>Overview</a:t>
            </a:r>
          </a:p>
        </p:txBody>
      </p:sp>
      <p:sp>
        <p:nvSpPr>
          <p:cNvPr id="5" name="TextBox 4">
            <a:extLst>
              <a:ext uri="{FF2B5EF4-FFF2-40B4-BE49-F238E27FC236}">
                <a16:creationId xmlns:a16="http://schemas.microsoft.com/office/drawing/2014/main" id="{73534483-A748-4EFE-9B95-2578C25C71A4}"/>
              </a:ext>
            </a:extLst>
          </p:cNvPr>
          <p:cNvSpPr txBox="1"/>
          <p:nvPr/>
        </p:nvSpPr>
        <p:spPr>
          <a:xfrm>
            <a:off x="4793976" y="6499240"/>
            <a:ext cx="4197624" cy="323165"/>
          </a:xfrm>
          <a:prstGeom prst="rect">
            <a:avLst/>
          </a:prstGeom>
          <a:noFill/>
        </p:spPr>
        <p:txBody>
          <a:bodyPr wrap="square" rtlCol="0">
            <a:spAutoFit/>
          </a:bodyPr>
          <a:lstStyle/>
          <a:p>
            <a:r>
              <a:rPr lang="en-US" sz="1500" dirty="0">
                <a:solidFill>
                  <a:schemeClr val="bg1">
                    <a:lumMod val="75000"/>
                  </a:schemeClr>
                </a:solidFill>
              </a:rPr>
              <a:t>Ctrl + click the pictures to go each section!</a:t>
            </a:r>
          </a:p>
        </p:txBody>
      </p:sp>
      <p:sp>
        <p:nvSpPr>
          <p:cNvPr id="4" name="Rectangle 3">
            <a:extLst>
              <a:ext uri="{FF2B5EF4-FFF2-40B4-BE49-F238E27FC236}">
                <a16:creationId xmlns:a16="http://schemas.microsoft.com/office/drawing/2014/main" id="{35888644-F800-416C-B662-139659E1695F}"/>
              </a:ext>
            </a:extLst>
          </p:cNvPr>
          <p:cNvSpPr>
            <a:spLocks noGrp="1" noChangeArrowheads="1"/>
          </p:cNvSpPr>
          <p:nvPr>
            <p:ph idx="1"/>
          </p:nvPr>
        </p:nvSpPr>
        <p:spPr>
          <a:xfrm>
            <a:off x="1752600" y="1600200"/>
            <a:ext cx="6934200" cy="4525963"/>
          </a:xfrm>
        </p:spPr>
        <p:txBody>
          <a:bodyPr/>
          <a:lstStyle/>
          <a:p>
            <a:pPr>
              <a:lnSpc>
                <a:spcPct val="90000"/>
              </a:lnSpc>
            </a:pPr>
            <a:r>
              <a:rPr lang="en-US" sz="2800" dirty="0">
                <a:solidFill>
                  <a:schemeClr val="bg1">
                    <a:lumMod val="75000"/>
                  </a:schemeClr>
                </a:solidFill>
              </a:rPr>
              <a:t>Spanish options!</a:t>
            </a:r>
          </a:p>
          <a:p>
            <a:pPr>
              <a:lnSpc>
                <a:spcPct val="90000"/>
              </a:lnSpc>
            </a:pPr>
            <a:r>
              <a:rPr lang="en-US" sz="2800" dirty="0">
                <a:solidFill>
                  <a:schemeClr val="bg1">
                    <a:lumMod val="75000"/>
                  </a:schemeClr>
                </a:solidFill>
              </a:rPr>
              <a:t>What is this course about?</a:t>
            </a:r>
          </a:p>
          <a:p>
            <a:pPr>
              <a:lnSpc>
                <a:spcPct val="90000"/>
              </a:lnSpc>
            </a:pPr>
            <a:r>
              <a:rPr lang="en-US" sz="2800" dirty="0">
                <a:solidFill>
                  <a:schemeClr val="bg1">
                    <a:lumMod val="75000"/>
                  </a:schemeClr>
                </a:solidFill>
              </a:rPr>
              <a:t>Course Organization</a:t>
            </a:r>
          </a:p>
          <a:p>
            <a:pPr>
              <a:lnSpc>
                <a:spcPct val="90000"/>
              </a:lnSpc>
            </a:pPr>
            <a:r>
              <a:rPr lang="en-US" sz="2800" dirty="0">
                <a:solidFill>
                  <a:schemeClr val="bg1">
                    <a:lumMod val="75000"/>
                  </a:schemeClr>
                </a:solidFill>
              </a:rPr>
              <a:t>Introductions</a:t>
            </a:r>
          </a:p>
          <a:p>
            <a:pPr>
              <a:lnSpc>
                <a:spcPct val="90000"/>
              </a:lnSpc>
            </a:pPr>
            <a:r>
              <a:rPr lang="en-US" sz="2800" dirty="0">
                <a:solidFill>
                  <a:schemeClr val="bg1">
                    <a:lumMod val="75000"/>
                  </a:schemeClr>
                </a:solidFill>
              </a:rPr>
              <a:t>Why am I teaching this course?</a:t>
            </a:r>
          </a:p>
          <a:p>
            <a:pPr>
              <a:lnSpc>
                <a:spcPct val="90000"/>
              </a:lnSpc>
            </a:pPr>
            <a:r>
              <a:rPr lang="en-US" sz="2800" dirty="0">
                <a:solidFill>
                  <a:schemeClr val="bg1">
                    <a:lumMod val="75000"/>
                  </a:schemeClr>
                </a:solidFill>
              </a:rPr>
              <a:t>A search for truth that matters</a:t>
            </a:r>
          </a:p>
          <a:p>
            <a:pPr>
              <a:lnSpc>
                <a:spcPct val="90000"/>
              </a:lnSpc>
            </a:pPr>
            <a:r>
              <a:rPr lang="en-US" sz="2800" dirty="0">
                <a:solidFill>
                  <a:schemeClr val="bg1">
                    <a:lumMod val="75000"/>
                  </a:schemeClr>
                </a:solidFill>
              </a:rPr>
              <a:t>Groupthink: avoiding the truth</a:t>
            </a:r>
          </a:p>
          <a:p>
            <a:pPr>
              <a:lnSpc>
                <a:spcPct val="90000"/>
              </a:lnSpc>
            </a:pPr>
            <a:r>
              <a:rPr lang="en-US" sz="2800" b="1" dirty="0"/>
              <a:t>Myth in engineering</a:t>
            </a:r>
          </a:p>
          <a:p>
            <a:pPr>
              <a:lnSpc>
                <a:spcPct val="90000"/>
              </a:lnSpc>
            </a:pPr>
            <a:r>
              <a:rPr lang="en-US" sz="2800" dirty="0">
                <a:solidFill>
                  <a:schemeClr val="bg1">
                    <a:lumMod val="75000"/>
                  </a:schemeClr>
                </a:solidFill>
              </a:rPr>
              <a:t>The Challenge</a:t>
            </a:r>
          </a:p>
          <a:p>
            <a:pPr>
              <a:lnSpc>
                <a:spcPct val="90000"/>
              </a:lnSpc>
            </a:pPr>
            <a:r>
              <a:rPr lang="en-US" sz="2800" dirty="0">
                <a:solidFill>
                  <a:schemeClr val="bg1">
                    <a:lumMod val="75000"/>
                  </a:schemeClr>
                </a:solidFill>
              </a:rPr>
              <a:t>It is a short walk to the edge of knowledge</a:t>
            </a:r>
          </a:p>
          <a:p>
            <a:pPr>
              <a:lnSpc>
                <a:spcPct val="90000"/>
              </a:lnSpc>
            </a:pPr>
            <a:endParaRPr lang="en-US" sz="2800" dirty="0">
              <a:solidFill>
                <a:schemeClr val="bg1">
                  <a:lumMod val="75000"/>
                </a:schemeClr>
              </a:solidFill>
            </a:endParaRPr>
          </a:p>
          <a:p>
            <a:pPr>
              <a:lnSpc>
                <a:spcPct val="90000"/>
              </a:lnSpc>
            </a:pPr>
            <a:endParaRPr lang="en-US" sz="2800" dirty="0">
              <a:solidFill>
                <a:schemeClr val="bg1">
                  <a:lumMod val="75000"/>
                </a:schemeClr>
              </a:solidFill>
            </a:endParaRPr>
          </a:p>
        </p:txBody>
      </p:sp>
      <p:pic>
        <p:nvPicPr>
          <p:cNvPr id="6" name="Picture 5">
            <a:hlinkClick r:id="rId3" action="ppaction://hlinksldjump"/>
            <a:extLst>
              <a:ext uri="{FF2B5EF4-FFF2-40B4-BE49-F238E27FC236}">
                <a16:creationId xmlns:a16="http://schemas.microsoft.com/office/drawing/2014/main" id="{6189789E-A65B-4A4B-B65B-193FD64E2855}"/>
              </a:ext>
            </a:extLst>
          </p:cNvPr>
          <p:cNvPicPr>
            <a:picLocks noChangeAspect="1"/>
          </p:cNvPicPr>
          <p:nvPr/>
        </p:nvPicPr>
        <p:blipFill>
          <a:blip r:embed="rId4"/>
          <a:stretch>
            <a:fillRect/>
          </a:stretch>
        </p:blipFill>
        <p:spPr>
          <a:xfrm>
            <a:off x="304800" y="1646758"/>
            <a:ext cx="1552572" cy="290512"/>
          </a:xfrm>
          <a:prstGeom prst="rect">
            <a:avLst/>
          </a:prstGeom>
        </p:spPr>
      </p:pic>
      <p:sp>
        <p:nvSpPr>
          <p:cNvPr id="7" name="TextBox 6">
            <a:extLst>
              <a:ext uri="{FF2B5EF4-FFF2-40B4-BE49-F238E27FC236}">
                <a16:creationId xmlns:a16="http://schemas.microsoft.com/office/drawing/2014/main" id="{408E1F9A-485B-4723-BFB0-E411E5E790B5}"/>
              </a:ext>
            </a:extLst>
          </p:cNvPr>
          <p:cNvSpPr txBox="1"/>
          <p:nvPr/>
        </p:nvSpPr>
        <p:spPr>
          <a:xfrm>
            <a:off x="4793976" y="6499240"/>
            <a:ext cx="4197624" cy="323165"/>
          </a:xfrm>
          <a:prstGeom prst="rect">
            <a:avLst/>
          </a:prstGeom>
          <a:noFill/>
        </p:spPr>
        <p:txBody>
          <a:bodyPr wrap="square" rtlCol="0">
            <a:spAutoFit/>
          </a:bodyPr>
          <a:lstStyle/>
          <a:p>
            <a:r>
              <a:rPr lang="en-US" sz="1500" dirty="0">
                <a:solidFill>
                  <a:schemeClr val="bg1">
                    <a:lumMod val="75000"/>
                  </a:schemeClr>
                </a:solidFill>
              </a:rPr>
              <a:t>Ctrl + click the pictures to go each section!</a:t>
            </a:r>
          </a:p>
        </p:txBody>
      </p:sp>
      <p:sp>
        <p:nvSpPr>
          <p:cNvPr id="8" name="TextBox 7">
            <a:hlinkClick r:id="rId5" action="ppaction://hlinksldjump"/>
            <a:extLst>
              <a:ext uri="{FF2B5EF4-FFF2-40B4-BE49-F238E27FC236}">
                <a16:creationId xmlns:a16="http://schemas.microsoft.com/office/drawing/2014/main" id="{2B67CD4F-B3CD-4873-A228-EA59E5ACD8FD}"/>
              </a:ext>
            </a:extLst>
          </p:cNvPr>
          <p:cNvSpPr txBox="1"/>
          <p:nvPr/>
        </p:nvSpPr>
        <p:spPr>
          <a:xfrm>
            <a:off x="561972" y="2069068"/>
            <a:ext cx="1295400" cy="369332"/>
          </a:xfrm>
          <a:prstGeom prst="rect">
            <a:avLst/>
          </a:prstGeom>
          <a:noFill/>
        </p:spPr>
        <p:txBody>
          <a:bodyPr wrap="square" rtlCol="0">
            <a:spAutoFit/>
          </a:bodyPr>
          <a:lstStyle/>
          <a:p>
            <a:pPr algn="r"/>
            <a:r>
              <a:rPr lang="es-AR" b="1" dirty="0" err="1">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Creativity</a:t>
            </a:r>
            <a:endParaRPr lang="en-US" dirty="0"/>
          </a:p>
        </p:txBody>
      </p:sp>
      <p:pic>
        <p:nvPicPr>
          <p:cNvPr id="9" name="Picture 8">
            <a:hlinkClick r:id="rId6" action="ppaction://hlinksldjump"/>
            <a:extLst>
              <a:ext uri="{FF2B5EF4-FFF2-40B4-BE49-F238E27FC236}">
                <a16:creationId xmlns:a16="http://schemas.microsoft.com/office/drawing/2014/main" id="{D9E6C494-2815-43A3-A791-3D0AC48394C8}"/>
              </a:ext>
            </a:extLst>
          </p:cNvPr>
          <p:cNvPicPr>
            <a:picLocks noChangeAspect="1"/>
          </p:cNvPicPr>
          <p:nvPr/>
        </p:nvPicPr>
        <p:blipFill>
          <a:blip r:embed="rId7"/>
          <a:stretch>
            <a:fillRect/>
          </a:stretch>
        </p:blipFill>
        <p:spPr>
          <a:xfrm>
            <a:off x="914400" y="2456793"/>
            <a:ext cx="942972" cy="504573"/>
          </a:xfrm>
          <a:prstGeom prst="rect">
            <a:avLst/>
          </a:prstGeom>
        </p:spPr>
      </p:pic>
      <p:pic>
        <p:nvPicPr>
          <p:cNvPr id="10" name="Picture 9">
            <a:hlinkClick r:id="rId8" action="ppaction://hlinksldjump"/>
            <a:extLst>
              <a:ext uri="{FF2B5EF4-FFF2-40B4-BE49-F238E27FC236}">
                <a16:creationId xmlns:a16="http://schemas.microsoft.com/office/drawing/2014/main" id="{EAB486D8-B2F3-4130-A283-87950BCA92D9}"/>
              </a:ext>
            </a:extLst>
          </p:cNvPr>
          <p:cNvPicPr>
            <a:picLocks noChangeAspect="1"/>
          </p:cNvPicPr>
          <p:nvPr/>
        </p:nvPicPr>
        <p:blipFill>
          <a:blip r:embed="rId9"/>
          <a:stretch>
            <a:fillRect/>
          </a:stretch>
        </p:blipFill>
        <p:spPr>
          <a:xfrm>
            <a:off x="304800" y="3048000"/>
            <a:ext cx="1552573" cy="268976"/>
          </a:xfrm>
          <a:prstGeom prst="rect">
            <a:avLst/>
          </a:prstGeom>
        </p:spPr>
      </p:pic>
      <p:pic>
        <p:nvPicPr>
          <p:cNvPr id="11" name="Picture 4" descr="Slide 8">
            <a:hlinkClick r:id="rId10" action="ppaction://hlinksldjump"/>
            <a:extLst>
              <a:ext uri="{FF2B5EF4-FFF2-40B4-BE49-F238E27FC236}">
                <a16:creationId xmlns:a16="http://schemas.microsoft.com/office/drawing/2014/main" id="{85D4FCD4-773C-4004-AA3C-77058571F14D}"/>
              </a:ext>
            </a:extLst>
          </p:cNvPr>
          <p:cNvPicPr>
            <a:picLocks noChangeAspect="1" noChangeArrowheads="1"/>
          </p:cNvPicPr>
          <p:nvPr/>
        </p:nvPicPr>
        <p:blipFill>
          <a:blip r:embed="rId11" cstate="print"/>
          <a:srcRect/>
          <a:stretch>
            <a:fillRect/>
          </a:stretch>
        </p:blipFill>
        <p:spPr bwMode="auto">
          <a:xfrm>
            <a:off x="1295400" y="3429000"/>
            <a:ext cx="585786" cy="440501"/>
          </a:xfrm>
          <a:prstGeom prst="rect">
            <a:avLst/>
          </a:prstGeom>
          <a:noFill/>
        </p:spPr>
      </p:pic>
      <p:pic>
        <p:nvPicPr>
          <p:cNvPr id="12" name="Picture 4" descr="https://lh3.googleusercontent.com/-IitBE7Hn8Zs/VGal6xvxBtI/AAAAAAACoWk/MtGRr0XgXlk/s1024-Ic42/DSC03035.JPG">
            <a:hlinkClick r:id="rId12" action="ppaction://hlinksldjump"/>
            <a:extLst>
              <a:ext uri="{FF2B5EF4-FFF2-40B4-BE49-F238E27FC236}">
                <a16:creationId xmlns:a16="http://schemas.microsoft.com/office/drawing/2014/main" id="{3955E4FC-30CF-4460-91E3-23E023BDDEC0}"/>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386922" y="3936878"/>
            <a:ext cx="494264" cy="370698"/>
          </a:xfrm>
          <a:prstGeom prst="rect">
            <a:avLst/>
          </a:prstGeom>
          <a:noFill/>
          <a:extLst>
            <a:ext uri="{909E8E84-426E-40DD-AFC4-6F175D3DCCD1}">
              <a14:hiddenFill xmlns:a14="http://schemas.microsoft.com/office/drawing/2010/main">
                <a:solidFill>
                  <a:srgbClr val="FFFFFF"/>
                </a:solidFill>
              </a14:hiddenFill>
            </a:ext>
          </a:extLst>
        </p:spPr>
      </p:pic>
      <p:sp>
        <p:nvSpPr>
          <p:cNvPr id="13" name="Text Box 4">
            <a:hlinkClick r:id="rId14" action="ppaction://hlinksldjump"/>
            <a:extLst>
              <a:ext uri="{FF2B5EF4-FFF2-40B4-BE49-F238E27FC236}">
                <a16:creationId xmlns:a16="http://schemas.microsoft.com/office/drawing/2014/main" id="{A12FCFDE-21CC-4580-B51E-92FC05EEF24D}"/>
              </a:ext>
            </a:extLst>
          </p:cNvPr>
          <p:cNvSpPr txBox="1">
            <a:spLocks noChangeArrowheads="1"/>
          </p:cNvSpPr>
          <p:nvPr/>
        </p:nvSpPr>
        <p:spPr bwMode="auto">
          <a:xfrm>
            <a:off x="1016814" y="4364666"/>
            <a:ext cx="973343" cy="400110"/>
          </a:xfrm>
          <a:prstGeom prst="rect">
            <a:avLst/>
          </a:prstGeom>
          <a:noFill/>
          <a:ln w="12700">
            <a:noFill/>
            <a:miter lim="800000"/>
            <a:headEnd type="none" w="lg" len="med"/>
            <a:tailEnd type="none" w="lg" len="med"/>
          </a:ln>
          <a:effectLst/>
        </p:spPr>
        <p:txBody>
          <a:bodyPr wrap="none">
            <a:spAutoFit/>
          </a:bodyPr>
          <a:lstStyle/>
          <a:p>
            <a:pPr algn="r" eaLnBrk="0" hangingPunct="0"/>
            <a:r>
              <a:rPr lang="en-US" sz="1000" dirty="0">
                <a:solidFill>
                  <a:schemeClr val="folHlink"/>
                </a:solidFill>
                <a:latin typeface="Times New Roman" pitchFamily="18" charset="0"/>
              </a:rPr>
              <a:t>Respect </a:t>
            </a:r>
          </a:p>
          <a:p>
            <a:pPr algn="r" eaLnBrk="0" hangingPunct="0"/>
            <a:r>
              <a:rPr lang="en-US" sz="1000" dirty="0">
                <a:solidFill>
                  <a:schemeClr val="folHlink"/>
                </a:solidFill>
                <a:latin typeface="Times New Roman" pitchFamily="18" charset="0"/>
              </a:rPr>
              <a:t>AND question!</a:t>
            </a:r>
          </a:p>
        </p:txBody>
      </p:sp>
      <p:sp>
        <p:nvSpPr>
          <p:cNvPr id="14" name="TextBox 13">
            <a:hlinkClick r:id="rId15" action="ppaction://hlinksldjump"/>
            <a:extLst>
              <a:ext uri="{FF2B5EF4-FFF2-40B4-BE49-F238E27FC236}">
                <a16:creationId xmlns:a16="http://schemas.microsoft.com/office/drawing/2014/main" id="{E727C997-6586-4229-829D-E1048CAE4606}"/>
              </a:ext>
            </a:extLst>
          </p:cNvPr>
          <p:cNvSpPr txBox="1"/>
          <p:nvPr/>
        </p:nvSpPr>
        <p:spPr>
          <a:xfrm>
            <a:off x="976738" y="4860101"/>
            <a:ext cx="1013419" cy="400110"/>
          </a:xfrm>
          <a:prstGeom prst="rect">
            <a:avLst/>
          </a:prstGeom>
          <a:noFill/>
        </p:spPr>
        <p:txBody>
          <a:bodyPr wrap="none" rtlCol="0">
            <a:spAutoFit/>
          </a:bodyPr>
          <a:lstStyle/>
          <a:p>
            <a:pPr algn="r"/>
            <a:r>
              <a:rPr lang="es-AR" sz="1000" dirty="0">
                <a:latin typeface="Times New Roman" panose="02020603050405020304" pitchFamily="18" charset="0"/>
                <a:cs typeface="Times New Roman" panose="02020603050405020304" pitchFamily="18" charset="0"/>
              </a:rPr>
              <a:t>Don</a:t>
            </a:r>
            <a:r>
              <a:rPr lang="en-US" sz="1000" dirty="0">
                <a:latin typeface="Times New Roman" panose="02020603050405020304" pitchFamily="18" charset="0"/>
                <a:cs typeface="Times New Roman" panose="02020603050405020304" pitchFamily="18" charset="0"/>
              </a:rPr>
              <a:t>’t believe </a:t>
            </a:r>
          </a:p>
          <a:p>
            <a:pPr algn="r"/>
            <a:r>
              <a:rPr lang="en-US" sz="1000" dirty="0">
                <a:latin typeface="Times New Roman" panose="02020603050405020304" pitchFamily="18" charset="0"/>
                <a:cs typeface="Times New Roman" panose="02020603050405020304" pitchFamily="18" charset="0"/>
              </a:rPr>
              <a:t>everything I say</a:t>
            </a:r>
          </a:p>
        </p:txBody>
      </p:sp>
      <p:pic>
        <p:nvPicPr>
          <p:cNvPr id="15" name="Picture 2" descr="Image result for kaboom">
            <a:hlinkClick r:id="rId16" action="ppaction://hlinksldjump"/>
            <a:extLst>
              <a:ext uri="{FF2B5EF4-FFF2-40B4-BE49-F238E27FC236}">
                <a16:creationId xmlns:a16="http://schemas.microsoft.com/office/drawing/2014/main" id="{82BF3B28-64A1-478F-9850-1D1D8CE62F0D}"/>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1219200" y="5335370"/>
            <a:ext cx="661986" cy="327683"/>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http://2.bp.blogspot.com/-G6EUTupmYoo/T8tXQ-NLUCI/AAAAAAAArXw/DCFNgkAxOHA/s1600/edge+of+knowledge.jpg">
            <a:hlinkClick r:id="rId18" action="ppaction://hlinksldjump"/>
            <a:extLst>
              <a:ext uri="{FF2B5EF4-FFF2-40B4-BE49-F238E27FC236}">
                <a16:creationId xmlns:a16="http://schemas.microsoft.com/office/drawing/2014/main" id="{534610E4-56FA-4E45-99C4-2DAACB100EA1}"/>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1295400" y="5791200"/>
            <a:ext cx="561972" cy="4031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5915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p:txBody>
          <a:bodyPr/>
          <a:lstStyle/>
          <a:p>
            <a:r>
              <a:rPr lang="en-US" sz="4000"/>
              <a:t>Role of Myth in Environmental Engineering</a:t>
            </a:r>
          </a:p>
        </p:txBody>
      </p:sp>
      <p:sp>
        <p:nvSpPr>
          <p:cNvPr id="44035" name="Rectangle 3"/>
          <p:cNvSpPr>
            <a:spLocks noGrp="1" noChangeArrowheads="1"/>
          </p:cNvSpPr>
          <p:nvPr>
            <p:ph idx="1"/>
          </p:nvPr>
        </p:nvSpPr>
        <p:spPr/>
        <p:txBody>
          <a:bodyPr/>
          <a:lstStyle/>
          <a:p>
            <a:pPr>
              <a:lnSpc>
                <a:spcPct val="90000"/>
              </a:lnSpc>
            </a:pPr>
            <a:r>
              <a:rPr lang="en-US"/>
              <a:t>Myth can be a useful way of understanding a complex reality </a:t>
            </a:r>
          </a:p>
          <a:p>
            <a:pPr lvl="1">
              <a:lnSpc>
                <a:spcPct val="90000"/>
              </a:lnSpc>
            </a:pPr>
            <a:r>
              <a:rPr lang="en-US"/>
              <a:t>creation stories</a:t>
            </a:r>
          </a:p>
          <a:p>
            <a:pPr>
              <a:lnSpc>
                <a:spcPct val="90000"/>
              </a:lnSpc>
            </a:pPr>
            <a:r>
              <a:rPr lang="en-US"/>
              <a:t>Myth can also be used to describe generally accepted but unproven hypotheses (my usage here)</a:t>
            </a:r>
          </a:p>
          <a:p>
            <a:pPr>
              <a:lnSpc>
                <a:spcPct val="90000"/>
              </a:lnSpc>
            </a:pPr>
            <a:r>
              <a:rPr lang="en-US"/>
              <a:t>Myth #1: Science and engineering aren’t influenced by myth because they are based on the scientific method</a:t>
            </a:r>
          </a:p>
        </p:txBody>
      </p:sp>
      <p:sp>
        <p:nvSpPr>
          <p:cNvPr id="5" name="Oval 4">
            <a:extLst>
              <a:ext uri="{FF2B5EF4-FFF2-40B4-BE49-F238E27FC236}">
                <a16:creationId xmlns:a16="http://schemas.microsoft.com/office/drawing/2014/main" id="{7821348D-9ECA-4393-973F-9A2E5CBA9719}"/>
              </a:ext>
            </a:extLst>
          </p:cNvPr>
          <p:cNvSpPr/>
          <p:nvPr/>
        </p:nvSpPr>
        <p:spPr bwMode="auto">
          <a:xfrm>
            <a:off x="8065332" y="36612"/>
            <a:ext cx="1066800" cy="649188"/>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200" dirty="0">
                <a:solidFill>
                  <a:schemeClr val="bg1"/>
                </a:solidFill>
              </a:rPr>
              <a:t>See extra 3</a:t>
            </a:r>
          </a:p>
        </p:txBody>
      </p:sp>
    </p:spTree>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p:txBody>
          <a:bodyPr/>
          <a:lstStyle/>
          <a:p>
            <a:r>
              <a:rPr lang="en-US"/>
              <a:t>Historic Examples of Myth</a:t>
            </a:r>
          </a:p>
        </p:txBody>
      </p:sp>
      <p:sp>
        <p:nvSpPr>
          <p:cNvPr id="46083" name="Rectangle 3"/>
          <p:cNvSpPr>
            <a:spLocks noGrp="1" noChangeArrowheads="1"/>
          </p:cNvSpPr>
          <p:nvPr>
            <p:ph idx="1"/>
          </p:nvPr>
        </p:nvSpPr>
        <p:spPr/>
        <p:txBody>
          <a:bodyPr/>
          <a:lstStyle/>
          <a:p>
            <a:r>
              <a:rPr lang="en-US"/>
              <a:t>Malaria (bad air disease hypothesis)</a:t>
            </a:r>
          </a:p>
          <a:p>
            <a:r>
              <a:rPr lang="en-US"/>
              <a:t>Streams purify themselves in 1 mile</a:t>
            </a:r>
          </a:p>
          <a:p>
            <a:r>
              <a:rPr lang="en-US"/>
              <a:t>The air coming out of the ground under conditions of low or sinking groundwater causes typhoid</a:t>
            </a:r>
          </a:p>
          <a:p>
            <a:endParaRPr lang="en-US"/>
          </a:p>
          <a:p>
            <a:endParaRPr lang="en-US"/>
          </a:p>
        </p:txBody>
      </p:sp>
      <p:pic>
        <p:nvPicPr>
          <p:cNvPr id="4" name="Picture 2" descr="Sage or Guide">
            <a:hlinkClick r:id="rId3" action="ppaction://hlinkpres?slideindex=1&amp;slidetitle=Cornell Professors are"/>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80404" y="0"/>
            <a:ext cx="563596" cy="13961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p:txBody>
          <a:bodyPr/>
          <a:lstStyle/>
          <a:p>
            <a:r>
              <a:rPr lang="en-US" sz="4000"/>
              <a:t>Expose the Myth</a:t>
            </a:r>
            <a:endParaRPr lang="en-US"/>
          </a:p>
        </p:txBody>
      </p:sp>
      <p:sp>
        <p:nvSpPr>
          <p:cNvPr id="50179" name="Rectangle 3"/>
          <p:cNvSpPr>
            <a:spLocks noGrp="1" noChangeArrowheads="1"/>
          </p:cNvSpPr>
          <p:nvPr>
            <p:ph idx="1"/>
          </p:nvPr>
        </p:nvSpPr>
        <p:spPr/>
        <p:txBody>
          <a:bodyPr/>
          <a:lstStyle/>
          <a:p>
            <a:r>
              <a:rPr lang="en-US" dirty="0"/>
              <a:t>Let’s expose some more environmental engineering myths</a:t>
            </a:r>
          </a:p>
          <a:p>
            <a:r>
              <a:rPr lang="en-US" dirty="0"/>
              <a:t>Don’t believe everything I say</a:t>
            </a:r>
          </a:p>
          <a:p>
            <a:r>
              <a:rPr lang="en-US" dirty="0"/>
              <a:t>You should always be asking:</a:t>
            </a:r>
          </a:p>
          <a:p>
            <a:pPr lvl="1"/>
            <a:r>
              <a:rPr lang="en-US" dirty="0"/>
              <a:t>How do we know that?</a:t>
            </a:r>
          </a:p>
          <a:p>
            <a:pPr lvl="1"/>
            <a:r>
              <a:rPr lang="en-US" dirty="0"/>
              <a:t>Why can’t we do this better?</a:t>
            </a:r>
          </a:p>
          <a:p>
            <a:r>
              <a:rPr lang="en-US" dirty="0"/>
              <a:t>There are </a:t>
            </a:r>
            <a:r>
              <a:rPr lang="en-US" b="1" dirty="0"/>
              <a:t>many</a:t>
            </a:r>
            <a:r>
              <a:rPr lang="en-US" dirty="0"/>
              <a:t> things that I have taught in this class in previous years that I now know are wrong or incomplete understandings</a:t>
            </a:r>
          </a:p>
        </p:txBody>
      </p:sp>
    </p:spTree>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r>
              <a:rPr lang="en-US" dirty="0"/>
              <a:t>Overview</a:t>
            </a:r>
          </a:p>
        </p:txBody>
      </p:sp>
      <p:sp>
        <p:nvSpPr>
          <p:cNvPr id="5" name="TextBox 4">
            <a:extLst>
              <a:ext uri="{FF2B5EF4-FFF2-40B4-BE49-F238E27FC236}">
                <a16:creationId xmlns:a16="http://schemas.microsoft.com/office/drawing/2014/main" id="{73534483-A748-4EFE-9B95-2578C25C71A4}"/>
              </a:ext>
            </a:extLst>
          </p:cNvPr>
          <p:cNvSpPr txBox="1"/>
          <p:nvPr/>
        </p:nvSpPr>
        <p:spPr>
          <a:xfrm>
            <a:off x="4793976" y="6499240"/>
            <a:ext cx="4197624" cy="323165"/>
          </a:xfrm>
          <a:prstGeom prst="rect">
            <a:avLst/>
          </a:prstGeom>
          <a:noFill/>
        </p:spPr>
        <p:txBody>
          <a:bodyPr wrap="square" rtlCol="0">
            <a:spAutoFit/>
          </a:bodyPr>
          <a:lstStyle/>
          <a:p>
            <a:r>
              <a:rPr lang="en-US" sz="1500" dirty="0">
                <a:solidFill>
                  <a:schemeClr val="bg1">
                    <a:lumMod val="75000"/>
                  </a:schemeClr>
                </a:solidFill>
              </a:rPr>
              <a:t>Ctrl + click the pictures to go each section!</a:t>
            </a:r>
          </a:p>
        </p:txBody>
      </p:sp>
      <p:sp>
        <p:nvSpPr>
          <p:cNvPr id="4" name="Rectangle 3">
            <a:extLst>
              <a:ext uri="{FF2B5EF4-FFF2-40B4-BE49-F238E27FC236}">
                <a16:creationId xmlns:a16="http://schemas.microsoft.com/office/drawing/2014/main" id="{39704FEB-A8A4-4A7D-A051-D80E168916A5}"/>
              </a:ext>
            </a:extLst>
          </p:cNvPr>
          <p:cNvSpPr>
            <a:spLocks noGrp="1" noChangeArrowheads="1"/>
          </p:cNvSpPr>
          <p:nvPr>
            <p:ph idx="1"/>
          </p:nvPr>
        </p:nvSpPr>
        <p:spPr>
          <a:xfrm>
            <a:off x="1752600" y="1600200"/>
            <a:ext cx="6934200" cy="4525963"/>
          </a:xfrm>
        </p:spPr>
        <p:txBody>
          <a:bodyPr/>
          <a:lstStyle/>
          <a:p>
            <a:pPr>
              <a:lnSpc>
                <a:spcPct val="90000"/>
              </a:lnSpc>
            </a:pPr>
            <a:r>
              <a:rPr lang="en-US" sz="2800" dirty="0">
                <a:solidFill>
                  <a:schemeClr val="bg1">
                    <a:lumMod val="75000"/>
                  </a:schemeClr>
                </a:solidFill>
              </a:rPr>
              <a:t>Spanish options!</a:t>
            </a:r>
          </a:p>
          <a:p>
            <a:pPr>
              <a:lnSpc>
                <a:spcPct val="90000"/>
              </a:lnSpc>
            </a:pPr>
            <a:r>
              <a:rPr lang="en-US" sz="2800" dirty="0">
                <a:solidFill>
                  <a:schemeClr val="bg1">
                    <a:lumMod val="75000"/>
                  </a:schemeClr>
                </a:solidFill>
              </a:rPr>
              <a:t>What is this course about?</a:t>
            </a:r>
          </a:p>
          <a:p>
            <a:pPr>
              <a:lnSpc>
                <a:spcPct val="90000"/>
              </a:lnSpc>
            </a:pPr>
            <a:r>
              <a:rPr lang="en-US" sz="2800" dirty="0">
                <a:solidFill>
                  <a:schemeClr val="bg1">
                    <a:lumMod val="75000"/>
                  </a:schemeClr>
                </a:solidFill>
              </a:rPr>
              <a:t>Course Organization</a:t>
            </a:r>
          </a:p>
          <a:p>
            <a:pPr>
              <a:lnSpc>
                <a:spcPct val="90000"/>
              </a:lnSpc>
            </a:pPr>
            <a:r>
              <a:rPr lang="en-US" sz="2800" dirty="0">
                <a:solidFill>
                  <a:schemeClr val="bg1">
                    <a:lumMod val="75000"/>
                  </a:schemeClr>
                </a:solidFill>
              </a:rPr>
              <a:t>Introductions</a:t>
            </a:r>
          </a:p>
          <a:p>
            <a:pPr>
              <a:lnSpc>
                <a:spcPct val="90000"/>
              </a:lnSpc>
            </a:pPr>
            <a:r>
              <a:rPr lang="en-US" sz="2800" dirty="0">
                <a:solidFill>
                  <a:schemeClr val="bg1">
                    <a:lumMod val="75000"/>
                  </a:schemeClr>
                </a:solidFill>
              </a:rPr>
              <a:t>Why am I teaching this course?</a:t>
            </a:r>
          </a:p>
          <a:p>
            <a:pPr>
              <a:lnSpc>
                <a:spcPct val="90000"/>
              </a:lnSpc>
            </a:pPr>
            <a:r>
              <a:rPr lang="en-US" sz="2800" dirty="0">
                <a:solidFill>
                  <a:schemeClr val="bg1">
                    <a:lumMod val="75000"/>
                  </a:schemeClr>
                </a:solidFill>
              </a:rPr>
              <a:t>A search for truth that matters</a:t>
            </a:r>
          </a:p>
          <a:p>
            <a:pPr>
              <a:lnSpc>
                <a:spcPct val="90000"/>
              </a:lnSpc>
            </a:pPr>
            <a:r>
              <a:rPr lang="en-US" sz="2800" dirty="0">
                <a:solidFill>
                  <a:schemeClr val="bg1">
                    <a:lumMod val="75000"/>
                  </a:schemeClr>
                </a:solidFill>
              </a:rPr>
              <a:t>Groupthink: avoiding the truth</a:t>
            </a:r>
          </a:p>
          <a:p>
            <a:pPr>
              <a:lnSpc>
                <a:spcPct val="90000"/>
              </a:lnSpc>
            </a:pPr>
            <a:r>
              <a:rPr lang="en-US" sz="2800" dirty="0">
                <a:solidFill>
                  <a:schemeClr val="bg1">
                    <a:lumMod val="75000"/>
                  </a:schemeClr>
                </a:solidFill>
              </a:rPr>
              <a:t>Myth in engineering</a:t>
            </a:r>
          </a:p>
          <a:p>
            <a:pPr>
              <a:lnSpc>
                <a:spcPct val="90000"/>
              </a:lnSpc>
            </a:pPr>
            <a:r>
              <a:rPr lang="en-US" sz="2800" b="1" dirty="0"/>
              <a:t>The Challenge</a:t>
            </a:r>
          </a:p>
          <a:p>
            <a:pPr>
              <a:lnSpc>
                <a:spcPct val="90000"/>
              </a:lnSpc>
            </a:pPr>
            <a:r>
              <a:rPr lang="en-US" sz="2800" dirty="0">
                <a:solidFill>
                  <a:schemeClr val="bg1">
                    <a:lumMod val="75000"/>
                  </a:schemeClr>
                </a:solidFill>
              </a:rPr>
              <a:t>It is a short walk to the edge of knowledge</a:t>
            </a:r>
          </a:p>
          <a:p>
            <a:pPr>
              <a:lnSpc>
                <a:spcPct val="90000"/>
              </a:lnSpc>
            </a:pPr>
            <a:endParaRPr lang="en-US" sz="2800" dirty="0">
              <a:solidFill>
                <a:schemeClr val="bg1">
                  <a:lumMod val="75000"/>
                </a:schemeClr>
              </a:solidFill>
            </a:endParaRPr>
          </a:p>
          <a:p>
            <a:pPr>
              <a:lnSpc>
                <a:spcPct val="90000"/>
              </a:lnSpc>
            </a:pPr>
            <a:endParaRPr lang="en-US" sz="2800" dirty="0">
              <a:solidFill>
                <a:schemeClr val="bg1">
                  <a:lumMod val="75000"/>
                </a:schemeClr>
              </a:solidFill>
            </a:endParaRPr>
          </a:p>
        </p:txBody>
      </p:sp>
      <p:pic>
        <p:nvPicPr>
          <p:cNvPr id="6" name="Picture 5">
            <a:hlinkClick r:id="rId3" action="ppaction://hlinksldjump"/>
            <a:extLst>
              <a:ext uri="{FF2B5EF4-FFF2-40B4-BE49-F238E27FC236}">
                <a16:creationId xmlns:a16="http://schemas.microsoft.com/office/drawing/2014/main" id="{AF30EA52-9A6C-46D2-8335-D4A1C1596FA2}"/>
              </a:ext>
            </a:extLst>
          </p:cNvPr>
          <p:cNvPicPr>
            <a:picLocks noChangeAspect="1"/>
          </p:cNvPicPr>
          <p:nvPr/>
        </p:nvPicPr>
        <p:blipFill>
          <a:blip r:embed="rId4"/>
          <a:stretch>
            <a:fillRect/>
          </a:stretch>
        </p:blipFill>
        <p:spPr>
          <a:xfrm>
            <a:off x="304800" y="1646758"/>
            <a:ext cx="1552572" cy="290512"/>
          </a:xfrm>
          <a:prstGeom prst="rect">
            <a:avLst/>
          </a:prstGeom>
        </p:spPr>
      </p:pic>
      <p:sp>
        <p:nvSpPr>
          <p:cNvPr id="7" name="TextBox 6">
            <a:extLst>
              <a:ext uri="{FF2B5EF4-FFF2-40B4-BE49-F238E27FC236}">
                <a16:creationId xmlns:a16="http://schemas.microsoft.com/office/drawing/2014/main" id="{DDBD7A49-C202-4EED-94B6-A5C3404829AF}"/>
              </a:ext>
            </a:extLst>
          </p:cNvPr>
          <p:cNvSpPr txBox="1"/>
          <p:nvPr/>
        </p:nvSpPr>
        <p:spPr>
          <a:xfrm>
            <a:off x="4793976" y="6499240"/>
            <a:ext cx="4197624" cy="323165"/>
          </a:xfrm>
          <a:prstGeom prst="rect">
            <a:avLst/>
          </a:prstGeom>
          <a:noFill/>
        </p:spPr>
        <p:txBody>
          <a:bodyPr wrap="square" rtlCol="0">
            <a:spAutoFit/>
          </a:bodyPr>
          <a:lstStyle/>
          <a:p>
            <a:r>
              <a:rPr lang="en-US" sz="1500" dirty="0">
                <a:solidFill>
                  <a:schemeClr val="bg1">
                    <a:lumMod val="75000"/>
                  </a:schemeClr>
                </a:solidFill>
              </a:rPr>
              <a:t>Ctrl + click the pictures to go each section!</a:t>
            </a:r>
          </a:p>
        </p:txBody>
      </p:sp>
      <p:sp>
        <p:nvSpPr>
          <p:cNvPr id="8" name="TextBox 7">
            <a:hlinkClick r:id="rId5" action="ppaction://hlinksldjump"/>
            <a:extLst>
              <a:ext uri="{FF2B5EF4-FFF2-40B4-BE49-F238E27FC236}">
                <a16:creationId xmlns:a16="http://schemas.microsoft.com/office/drawing/2014/main" id="{09E2FAF1-C3DB-4A7D-88EB-ACB1DD1E1CA6}"/>
              </a:ext>
            </a:extLst>
          </p:cNvPr>
          <p:cNvSpPr txBox="1"/>
          <p:nvPr/>
        </p:nvSpPr>
        <p:spPr>
          <a:xfrm>
            <a:off x="561972" y="2069068"/>
            <a:ext cx="1295400" cy="369332"/>
          </a:xfrm>
          <a:prstGeom prst="rect">
            <a:avLst/>
          </a:prstGeom>
          <a:noFill/>
        </p:spPr>
        <p:txBody>
          <a:bodyPr wrap="square" rtlCol="0">
            <a:spAutoFit/>
          </a:bodyPr>
          <a:lstStyle/>
          <a:p>
            <a:pPr algn="r"/>
            <a:r>
              <a:rPr lang="es-AR" b="1" dirty="0" err="1">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Creativity</a:t>
            </a:r>
            <a:endParaRPr lang="en-US" dirty="0"/>
          </a:p>
        </p:txBody>
      </p:sp>
      <p:pic>
        <p:nvPicPr>
          <p:cNvPr id="9" name="Picture 8">
            <a:hlinkClick r:id="rId6" action="ppaction://hlinksldjump"/>
            <a:extLst>
              <a:ext uri="{FF2B5EF4-FFF2-40B4-BE49-F238E27FC236}">
                <a16:creationId xmlns:a16="http://schemas.microsoft.com/office/drawing/2014/main" id="{FBB3F3BA-EB3D-4956-87B7-01BE53A23E50}"/>
              </a:ext>
            </a:extLst>
          </p:cNvPr>
          <p:cNvPicPr>
            <a:picLocks noChangeAspect="1"/>
          </p:cNvPicPr>
          <p:nvPr/>
        </p:nvPicPr>
        <p:blipFill>
          <a:blip r:embed="rId7"/>
          <a:stretch>
            <a:fillRect/>
          </a:stretch>
        </p:blipFill>
        <p:spPr>
          <a:xfrm>
            <a:off x="914400" y="2456793"/>
            <a:ext cx="942972" cy="504573"/>
          </a:xfrm>
          <a:prstGeom prst="rect">
            <a:avLst/>
          </a:prstGeom>
        </p:spPr>
      </p:pic>
      <p:pic>
        <p:nvPicPr>
          <p:cNvPr id="10" name="Picture 9">
            <a:hlinkClick r:id="rId8" action="ppaction://hlinksldjump"/>
            <a:extLst>
              <a:ext uri="{FF2B5EF4-FFF2-40B4-BE49-F238E27FC236}">
                <a16:creationId xmlns:a16="http://schemas.microsoft.com/office/drawing/2014/main" id="{30CFC385-94AA-43B5-8C54-3D894F68F216}"/>
              </a:ext>
            </a:extLst>
          </p:cNvPr>
          <p:cNvPicPr>
            <a:picLocks noChangeAspect="1"/>
          </p:cNvPicPr>
          <p:nvPr/>
        </p:nvPicPr>
        <p:blipFill>
          <a:blip r:embed="rId9"/>
          <a:stretch>
            <a:fillRect/>
          </a:stretch>
        </p:blipFill>
        <p:spPr>
          <a:xfrm>
            <a:off x="304800" y="3048000"/>
            <a:ext cx="1552573" cy="268976"/>
          </a:xfrm>
          <a:prstGeom prst="rect">
            <a:avLst/>
          </a:prstGeom>
        </p:spPr>
      </p:pic>
      <p:pic>
        <p:nvPicPr>
          <p:cNvPr id="11" name="Picture 4" descr="Slide 8">
            <a:hlinkClick r:id="rId10" action="ppaction://hlinksldjump"/>
            <a:extLst>
              <a:ext uri="{FF2B5EF4-FFF2-40B4-BE49-F238E27FC236}">
                <a16:creationId xmlns:a16="http://schemas.microsoft.com/office/drawing/2014/main" id="{0089810A-AE2C-415C-A5A2-94AC6FE1BE65}"/>
              </a:ext>
            </a:extLst>
          </p:cNvPr>
          <p:cNvPicPr>
            <a:picLocks noChangeAspect="1" noChangeArrowheads="1"/>
          </p:cNvPicPr>
          <p:nvPr/>
        </p:nvPicPr>
        <p:blipFill>
          <a:blip r:embed="rId11" cstate="print"/>
          <a:srcRect/>
          <a:stretch>
            <a:fillRect/>
          </a:stretch>
        </p:blipFill>
        <p:spPr bwMode="auto">
          <a:xfrm>
            <a:off x="1295400" y="3429000"/>
            <a:ext cx="585786" cy="440501"/>
          </a:xfrm>
          <a:prstGeom prst="rect">
            <a:avLst/>
          </a:prstGeom>
          <a:noFill/>
        </p:spPr>
      </p:pic>
      <p:pic>
        <p:nvPicPr>
          <p:cNvPr id="12" name="Picture 4" descr="https://lh3.googleusercontent.com/-IitBE7Hn8Zs/VGal6xvxBtI/AAAAAAACoWk/MtGRr0XgXlk/s1024-Ic42/DSC03035.JPG">
            <a:hlinkClick r:id="rId12" action="ppaction://hlinksldjump"/>
            <a:extLst>
              <a:ext uri="{FF2B5EF4-FFF2-40B4-BE49-F238E27FC236}">
                <a16:creationId xmlns:a16="http://schemas.microsoft.com/office/drawing/2014/main" id="{059CFADC-E604-43FF-9EE6-B5B6B95132F1}"/>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386922" y="3936878"/>
            <a:ext cx="494264" cy="370698"/>
          </a:xfrm>
          <a:prstGeom prst="rect">
            <a:avLst/>
          </a:prstGeom>
          <a:noFill/>
          <a:extLst>
            <a:ext uri="{909E8E84-426E-40DD-AFC4-6F175D3DCCD1}">
              <a14:hiddenFill xmlns:a14="http://schemas.microsoft.com/office/drawing/2010/main">
                <a:solidFill>
                  <a:srgbClr val="FFFFFF"/>
                </a:solidFill>
              </a14:hiddenFill>
            </a:ext>
          </a:extLst>
        </p:spPr>
      </p:pic>
      <p:sp>
        <p:nvSpPr>
          <p:cNvPr id="13" name="Text Box 4">
            <a:hlinkClick r:id="rId14" action="ppaction://hlinksldjump"/>
            <a:extLst>
              <a:ext uri="{FF2B5EF4-FFF2-40B4-BE49-F238E27FC236}">
                <a16:creationId xmlns:a16="http://schemas.microsoft.com/office/drawing/2014/main" id="{5339BB95-625B-483F-B23F-658C8466D243}"/>
              </a:ext>
            </a:extLst>
          </p:cNvPr>
          <p:cNvSpPr txBox="1">
            <a:spLocks noChangeArrowheads="1"/>
          </p:cNvSpPr>
          <p:nvPr/>
        </p:nvSpPr>
        <p:spPr bwMode="auto">
          <a:xfrm>
            <a:off x="1016814" y="4364666"/>
            <a:ext cx="973343" cy="400110"/>
          </a:xfrm>
          <a:prstGeom prst="rect">
            <a:avLst/>
          </a:prstGeom>
          <a:noFill/>
          <a:ln w="12700">
            <a:noFill/>
            <a:miter lim="800000"/>
            <a:headEnd type="none" w="lg" len="med"/>
            <a:tailEnd type="none" w="lg" len="med"/>
          </a:ln>
          <a:effectLst/>
        </p:spPr>
        <p:txBody>
          <a:bodyPr wrap="none">
            <a:spAutoFit/>
          </a:bodyPr>
          <a:lstStyle/>
          <a:p>
            <a:pPr algn="r" eaLnBrk="0" hangingPunct="0"/>
            <a:r>
              <a:rPr lang="en-US" sz="1000" dirty="0">
                <a:solidFill>
                  <a:schemeClr val="folHlink"/>
                </a:solidFill>
                <a:latin typeface="Times New Roman" pitchFamily="18" charset="0"/>
              </a:rPr>
              <a:t>Respect </a:t>
            </a:r>
          </a:p>
          <a:p>
            <a:pPr algn="r" eaLnBrk="0" hangingPunct="0"/>
            <a:r>
              <a:rPr lang="en-US" sz="1000" dirty="0">
                <a:solidFill>
                  <a:schemeClr val="folHlink"/>
                </a:solidFill>
                <a:latin typeface="Times New Roman" pitchFamily="18" charset="0"/>
              </a:rPr>
              <a:t>AND question!</a:t>
            </a:r>
          </a:p>
        </p:txBody>
      </p:sp>
      <p:sp>
        <p:nvSpPr>
          <p:cNvPr id="14" name="TextBox 13">
            <a:hlinkClick r:id="rId15" action="ppaction://hlinksldjump"/>
            <a:extLst>
              <a:ext uri="{FF2B5EF4-FFF2-40B4-BE49-F238E27FC236}">
                <a16:creationId xmlns:a16="http://schemas.microsoft.com/office/drawing/2014/main" id="{A7E05D4A-563D-4BB0-A82D-AD8BF2ECB7F8}"/>
              </a:ext>
            </a:extLst>
          </p:cNvPr>
          <p:cNvSpPr txBox="1"/>
          <p:nvPr/>
        </p:nvSpPr>
        <p:spPr>
          <a:xfrm>
            <a:off x="976738" y="4860101"/>
            <a:ext cx="1013419" cy="400110"/>
          </a:xfrm>
          <a:prstGeom prst="rect">
            <a:avLst/>
          </a:prstGeom>
          <a:noFill/>
        </p:spPr>
        <p:txBody>
          <a:bodyPr wrap="none" rtlCol="0">
            <a:spAutoFit/>
          </a:bodyPr>
          <a:lstStyle/>
          <a:p>
            <a:pPr algn="r"/>
            <a:r>
              <a:rPr lang="es-AR" sz="1000" dirty="0">
                <a:latin typeface="Times New Roman" panose="02020603050405020304" pitchFamily="18" charset="0"/>
                <a:cs typeface="Times New Roman" panose="02020603050405020304" pitchFamily="18" charset="0"/>
              </a:rPr>
              <a:t>Don</a:t>
            </a:r>
            <a:r>
              <a:rPr lang="en-US" sz="1000" dirty="0">
                <a:latin typeface="Times New Roman" panose="02020603050405020304" pitchFamily="18" charset="0"/>
                <a:cs typeface="Times New Roman" panose="02020603050405020304" pitchFamily="18" charset="0"/>
              </a:rPr>
              <a:t>’t believe </a:t>
            </a:r>
          </a:p>
          <a:p>
            <a:pPr algn="r"/>
            <a:r>
              <a:rPr lang="en-US" sz="1000" dirty="0">
                <a:latin typeface="Times New Roman" panose="02020603050405020304" pitchFamily="18" charset="0"/>
                <a:cs typeface="Times New Roman" panose="02020603050405020304" pitchFamily="18" charset="0"/>
              </a:rPr>
              <a:t>everything I say</a:t>
            </a:r>
          </a:p>
        </p:txBody>
      </p:sp>
      <p:pic>
        <p:nvPicPr>
          <p:cNvPr id="15" name="Picture 2" descr="Image result for kaboom">
            <a:hlinkClick r:id="rId16" action="ppaction://hlinksldjump"/>
            <a:extLst>
              <a:ext uri="{FF2B5EF4-FFF2-40B4-BE49-F238E27FC236}">
                <a16:creationId xmlns:a16="http://schemas.microsoft.com/office/drawing/2014/main" id="{47890F29-1992-4952-9CCF-44401D6A1427}"/>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1219200" y="5335370"/>
            <a:ext cx="661986" cy="327683"/>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http://2.bp.blogspot.com/-G6EUTupmYoo/T8tXQ-NLUCI/AAAAAAAArXw/DCFNgkAxOHA/s1600/edge+of+knowledge.jpg">
            <a:hlinkClick r:id="rId18" action="ppaction://hlinksldjump"/>
            <a:extLst>
              <a:ext uri="{FF2B5EF4-FFF2-40B4-BE49-F238E27FC236}">
                <a16:creationId xmlns:a16="http://schemas.microsoft.com/office/drawing/2014/main" id="{8D570FCC-F563-43E7-AB52-F3B20673BE5E}"/>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1295400" y="5791200"/>
            <a:ext cx="561972" cy="4031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18635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p:txBody>
          <a:bodyPr/>
          <a:lstStyle/>
          <a:p>
            <a:r>
              <a:rPr lang="en-US" sz="4000" dirty="0"/>
              <a:t>The Challenge: Sustainable Municipal Drinking Water Supplies</a:t>
            </a:r>
          </a:p>
        </p:txBody>
      </p:sp>
      <p:sp>
        <p:nvSpPr>
          <p:cNvPr id="52227" name="Rectangle 3"/>
          <p:cNvSpPr>
            <a:spLocks noGrp="1" noChangeArrowheads="1"/>
          </p:cNvSpPr>
          <p:nvPr>
            <p:ph idx="1"/>
          </p:nvPr>
        </p:nvSpPr>
        <p:spPr/>
        <p:txBody>
          <a:bodyPr/>
          <a:lstStyle/>
          <a:p>
            <a:r>
              <a:rPr lang="en-US" dirty="0"/>
              <a:t>We need the brightest and the best to create new and better solutions so we can meet the goal of providing everyone with safe drinking water</a:t>
            </a:r>
          </a:p>
          <a:p>
            <a:r>
              <a:rPr lang="en-US" dirty="0"/>
              <a:t>This challenge is apparently more difficult than building a space station, designing a fuel cell, or inventing the world wide web</a:t>
            </a:r>
          </a:p>
          <a:p>
            <a:r>
              <a:rPr lang="en-US" dirty="0"/>
              <a:t>So let’s </a:t>
            </a:r>
            <a:r>
              <a:rPr lang="en-US" dirty="0" smtClean="0"/>
              <a:t>roll </a:t>
            </a:r>
            <a:r>
              <a:rPr lang="en-US" dirty="0"/>
              <a:t>up our sleeves and begin…</a:t>
            </a:r>
          </a:p>
        </p:txBody>
      </p:sp>
    </p:spTree>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Opportunities</a:t>
            </a:r>
          </a:p>
        </p:txBody>
      </p:sp>
      <p:sp>
        <p:nvSpPr>
          <p:cNvPr id="3" name="Content Placeholder 2"/>
          <p:cNvSpPr>
            <a:spLocks noGrp="1"/>
          </p:cNvSpPr>
          <p:nvPr>
            <p:ph idx="1"/>
          </p:nvPr>
        </p:nvSpPr>
        <p:spPr/>
        <p:txBody>
          <a:bodyPr/>
          <a:lstStyle/>
          <a:p>
            <a:r>
              <a:rPr lang="en-US" dirty="0"/>
              <a:t>Honduras trip in January</a:t>
            </a:r>
          </a:p>
          <a:p>
            <a:r>
              <a:rPr lang="en-US" dirty="0"/>
              <a:t>Fluoride removal reactor pilot Summer 2018</a:t>
            </a:r>
          </a:p>
          <a:p>
            <a:pPr lvl="1"/>
            <a:r>
              <a:rPr lang="en-US" dirty="0"/>
              <a:t>Recruit leaders</a:t>
            </a:r>
          </a:p>
          <a:p>
            <a:r>
              <a:rPr lang="en-US" dirty="0"/>
              <a:t>Recruit for Honduras interns</a:t>
            </a:r>
          </a:p>
          <a:p>
            <a:r>
              <a:rPr lang="en-US" dirty="0"/>
              <a:t>AguaClara Engineers</a:t>
            </a:r>
          </a:p>
          <a:p>
            <a:r>
              <a:rPr lang="en-US"/>
              <a:t>Fulbright Scholar!</a:t>
            </a:r>
            <a:endParaRPr lang="en-US" dirty="0"/>
          </a:p>
          <a:p>
            <a:endParaRPr lang="en-US" dirty="0"/>
          </a:p>
        </p:txBody>
      </p:sp>
    </p:spTree>
    <p:extLst>
      <p:ext uri="{BB962C8B-B14F-4D97-AF65-F5344CB8AC3E}">
        <p14:creationId xmlns:p14="http://schemas.microsoft.com/office/powerpoint/2010/main" val="1214745788"/>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152400"/>
            <a:ext cx="9601200" cy="7239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endParaRPr lang="en-US"/>
          </a:p>
        </p:txBody>
      </p:sp>
      <p:sp>
        <p:nvSpPr>
          <p:cNvPr id="3" name="Text Placeholder 2"/>
          <p:cNvSpPr>
            <a:spLocks noGrp="1"/>
          </p:cNvSpPr>
          <p:nvPr>
            <p:ph type="body" sz="quarter" idx="13"/>
          </p:nvPr>
        </p:nvSpPr>
        <p:spPr/>
        <p:txBody>
          <a:bodyPr/>
          <a:lstStyle/>
          <a:p>
            <a:endParaRPr lang="en-US"/>
          </a:p>
        </p:txBody>
      </p:sp>
      <p:pic>
        <p:nvPicPr>
          <p:cNvPr id="1026" name="Picture 2" descr="http://2.bp.blogspot.com/-G6EUTupmYoo/T8tXQ-NLUCI/AAAAAAAArXw/DCFNgkAxOHA/s1600/edge+of+knowledg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5603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6004019"/>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281798"/>
            <a:ext cx="8915400" cy="877824"/>
          </a:xfrm>
        </p:spPr>
        <p:txBody>
          <a:bodyPr>
            <a:normAutofit fontScale="90000"/>
          </a:bodyPr>
          <a:lstStyle/>
          <a:p>
            <a:r>
              <a:rPr lang="en-US" dirty="0"/>
              <a:t>Spanish 1501 (section 10222)</a:t>
            </a:r>
            <a:br>
              <a:rPr lang="en-US" dirty="0"/>
            </a:br>
            <a:r>
              <a:rPr lang="en-US" sz="1800" dirty="0"/>
              <a:t>Friday 10:10-11:00 (subject to change depending on new poll results)</a:t>
            </a:r>
          </a:p>
        </p:txBody>
      </p:sp>
      <p:sp>
        <p:nvSpPr>
          <p:cNvPr id="3" name="Subtitle 2"/>
          <p:cNvSpPr>
            <a:spLocks noGrp="1"/>
          </p:cNvSpPr>
          <p:nvPr>
            <p:ph type="subTitle" idx="1"/>
          </p:nvPr>
        </p:nvSpPr>
        <p:spPr>
          <a:xfrm>
            <a:off x="370417" y="1159622"/>
            <a:ext cx="8544983" cy="5433795"/>
          </a:xfrm>
        </p:spPr>
        <p:txBody>
          <a:bodyPr>
            <a:normAutofit fontScale="92500" lnSpcReduction="10000"/>
          </a:bodyPr>
          <a:lstStyle/>
          <a:p>
            <a:r>
              <a:rPr lang="en-US" dirty="0"/>
              <a:t>SPAN 1501 is not a language course per se; rather, its aim is to give you strategies to maximize your experience abroad. In this class you will:</a:t>
            </a:r>
          </a:p>
          <a:p>
            <a:pPr marL="285750" indent="-285750">
              <a:buFont typeface="Arial"/>
              <a:buChar char="•"/>
            </a:pPr>
            <a:r>
              <a:rPr lang="en-US" dirty="0"/>
              <a:t>develop elementary oral communication skills in Spanish</a:t>
            </a:r>
          </a:p>
          <a:p>
            <a:pPr marL="285750" indent="-285750">
              <a:buFont typeface="Arial"/>
              <a:buChar char="•"/>
            </a:pPr>
            <a:r>
              <a:rPr lang="en-US" dirty="0"/>
              <a:t>practice colloquial use of Spanish in realistic situations</a:t>
            </a:r>
          </a:p>
          <a:p>
            <a:pPr marL="285750" indent="-285750">
              <a:buFont typeface="Arial"/>
              <a:buChar char="•"/>
            </a:pPr>
            <a:r>
              <a:rPr lang="en-US" dirty="0"/>
              <a:t>acquire dynamic cultural strategies that will enhance study abroad</a:t>
            </a:r>
          </a:p>
          <a:p>
            <a:pPr marL="285750" indent="-285750">
              <a:buFont typeface="Arial"/>
              <a:buChar char="•"/>
            </a:pPr>
            <a:endParaRPr lang="en-US" dirty="0"/>
          </a:p>
          <a:p>
            <a:pPr marL="285750" indent="-285750" algn="r">
              <a:buFont typeface="Wingdings" charset="2"/>
              <a:buChar char="§"/>
            </a:pPr>
            <a:r>
              <a:rPr lang="en-US" sz="1700" dirty="0"/>
              <a:t>Meets 1 hour a week</a:t>
            </a:r>
          </a:p>
          <a:p>
            <a:pPr marL="285750" indent="-285750" algn="r">
              <a:buFont typeface="Wingdings" charset="2"/>
              <a:buChar char="§"/>
            </a:pPr>
            <a:r>
              <a:rPr lang="en-US" sz="1700" dirty="0"/>
              <a:t>Consists of 1 credit</a:t>
            </a:r>
          </a:p>
          <a:p>
            <a:pPr marL="285750" indent="-285750" algn="r">
              <a:buFont typeface="Wingdings" charset="2"/>
              <a:buChar char="§"/>
            </a:pPr>
            <a:r>
              <a:rPr lang="en-US" sz="1700" dirty="0"/>
              <a:t>First class will be held during the second week of classes</a:t>
            </a:r>
          </a:p>
          <a:p>
            <a:pPr marL="285750" indent="-285750" algn="r">
              <a:buFont typeface="Wingdings" charset="2"/>
              <a:buChar char="§"/>
            </a:pPr>
            <a:r>
              <a:rPr lang="en-US" sz="1700" dirty="0"/>
              <a:t>Enrolling in this class does not require you to go on the trip and vice-versa. However, this is a great opportunity to develop oral skills in Spanish, especially if you are interested in visiting Honduras with the </a:t>
            </a:r>
            <a:r>
              <a:rPr lang="en-US" sz="1700" dirty="0" err="1"/>
              <a:t>AguaClara</a:t>
            </a:r>
            <a:r>
              <a:rPr lang="en-US" sz="1700" dirty="0"/>
              <a:t> project! </a:t>
            </a:r>
          </a:p>
          <a:p>
            <a:pPr marL="285750" indent="-285750" algn="r">
              <a:buFont typeface="Wingdings" charset="2"/>
              <a:buChar char="§"/>
            </a:pPr>
            <a:r>
              <a:rPr lang="en-US" sz="1700" dirty="0"/>
              <a:t>If you need more information, please email me at </a:t>
            </a:r>
            <a:r>
              <a:rPr lang="en-US" sz="1700" dirty="0">
                <a:hlinkClick r:id="rId2"/>
              </a:rPr>
              <a:t>ecv27@cornell.edu</a:t>
            </a:r>
            <a:r>
              <a:rPr lang="en-US" sz="1700" dirty="0"/>
              <a:t> </a:t>
            </a:r>
          </a:p>
          <a:p>
            <a:endParaRPr lang="en-US" dirty="0"/>
          </a:p>
          <a:p>
            <a:pPr marL="285750" indent="-285750">
              <a:buFont typeface="Arial"/>
              <a:buChar char="•"/>
            </a:pPr>
            <a:endParaRPr lang="en-US" dirty="0"/>
          </a:p>
        </p:txBody>
      </p:sp>
    </p:spTree>
    <p:extLst>
      <p:ext uri="{BB962C8B-B14F-4D97-AF65-F5344CB8AC3E}">
        <p14:creationId xmlns:p14="http://schemas.microsoft.com/office/powerpoint/2010/main" val="49148853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It is a short walk…</a:t>
            </a:r>
          </a:p>
        </p:txBody>
      </p:sp>
      <p:sp>
        <p:nvSpPr>
          <p:cNvPr id="3" name="Content Placeholder 2"/>
          <p:cNvSpPr>
            <a:spLocks noGrp="1"/>
          </p:cNvSpPr>
          <p:nvPr>
            <p:ph idx="1"/>
          </p:nvPr>
        </p:nvSpPr>
        <p:spPr/>
        <p:txBody>
          <a:bodyPr/>
          <a:lstStyle/>
          <a:p>
            <a:r>
              <a:rPr lang="en-US" dirty="0"/>
              <a:t>…to the edge of knowledge</a:t>
            </a:r>
          </a:p>
          <a:p>
            <a:r>
              <a:rPr lang="en-US" dirty="0"/>
              <a:t>There are significant knowledge gaps in every process that I will be teaching in this course</a:t>
            </a:r>
          </a:p>
          <a:p>
            <a:r>
              <a:rPr lang="en-US" dirty="0"/>
              <a:t>We aren’t able to optimize surface water treatment processes because we don’t yet understand the fundamental physics of many of the processes</a:t>
            </a:r>
          </a:p>
          <a:p>
            <a:r>
              <a:rPr lang="en-US" dirty="0"/>
              <a:t>We are getting closer…</a:t>
            </a:r>
          </a:p>
          <a:p>
            <a:endParaRPr lang="en-US" dirty="0"/>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a:xfrm>
            <a:off x="457200" y="228600"/>
            <a:ext cx="6248400" cy="1143000"/>
          </a:xfrm>
        </p:spPr>
        <p:txBody>
          <a:bodyPr/>
          <a:lstStyle/>
          <a:p>
            <a:r>
              <a:rPr lang="en-US" dirty="0"/>
              <a:t>Introduction</a:t>
            </a:r>
          </a:p>
        </p:txBody>
      </p:sp>
      <p:sp>
        <p:nvSpPr>
          <p:cNvPr id="7171" name="Rectangle 3"/>
          <p:cNvSpPr>
            <a:spLocks noGrp="1" noChangeArrowheads="1"/>
          </p:cNvSpPr>
          <p:nvPr>
            <p:ph sz="half" idx="1"/>
          </p:nvPr>
        </p:nvSpPr>
        <p:spPr>
          <a:xfrm>
            <a:off x="3733800" y="1557450"/>
            <a:ext cx="4046561" cy="4525963"/>
          </a:xfrm>
        </p:spPr>
        <p:txBody>
          <a:bodyPr/>
          <a:lstStyle/>
          <a:p>
            <a:pPr marL="0" indent="0">
              <a:buNone/>
            </a:pPr>
            <a:r>
              <a:rPr lang="en-US" dirty="0"/>
              <a:t>Uneven Knowledge Expansions</a:t>
            </a:r>
          </a:p>
          <a:p>
            <a:pPr marL="0" indent="0">
              <a:buNone/>
            </a:pPr>
            <a:endParaRPr lang="en-US" dirty="0"/>
          </a:p>
          <a:p>
            <a:pPr marL="0" indent="0">
              <a:buNone/>
            </a:pPr>
            <a:r>
              <a:rPr lang="en-US" dirty="0"/>
              <a:t>Groupthink</a:t>
            </a:r>
          </a:p>
          <a:p>
            <a:pPr marL="0" indent="0">
              <a:buNone/>
            </a:pPr>
            <a:endParaRPr lang="en-US" dirty="0"/>
          </a:p>
          <a:p>
            <a:pPr marL="0" indent="0">
              <a:buNone/>
            </a:pPr>
            <a:r>
              <a:rPr lang="en-US" dirty="0"/>
              <a:t>Myth in Engineering</a:t>
            </a:r>
          </a:p>
        </p:txBody>
      </p:sp>
      <p:sp>
        <p:nvSpPr>
          <p:cNvPr id="2" name="Oval 1">
            <a:extLst>
              <a:ext uri="{FF2B5EF4-FFF2-40B4-BE49-F238E27FC236}">
                <a16:creationId xmlns:a16="http://schemas.microsoft.com/office/drawing/2014/main" id="{00504036-0FAC-4B94-A510-D480CD1A9903}"/>
              </a:ext>
            </a:extLst>
          </p:cNvPr>
          <p:cNvSpPr/>
          <p:nvPr/>
        </p:nvSpPr>
        <p:spPr>
          <a:xfrm>
            <a:off x="5181600" y="414450"/>
            <a:ext cx="2438400" cy="80475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4400" dirty="0">
                <a:latin typeface="+mj-lt"/>
              </a:rPr>
              <a:t>extras</a:t>
            </a:r>
          </a:p>
        </p:txBody>
      </p:sp>
      <p:sp>
        <p:nvSpPr>
          <p:cNvPr id="19" name="Oval 18">
            <a:extLst>
              <a:ext uri="{FF2B5EF4-FFF2-40B4-BE49-F238E27FC236}">
                <a16:creationId xmlns:a16="http://schemas.microsoft.com/office/drawing/2014/main" id="{129EF5D4-7DC7-49A8-929D-584CD0D668B2}"/>
              </a:ext>
            </a:extLst>
          </p:cNvPr>
          <p:cNvSpPr/>
          <p:nvPr/>
        </p:nvSpPr>
        <p:spPr>
          <a:xfrm>
            <a:off x="1295400" y="1557450"/>
            <a:ext cx="2438400" cy="80475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3000" dirty="0">
                <a:latin typeface="Century Gothic" panose="020B0502020202020204" pitchFamily="34" charset="0"/>
              </a:rPr>
              <a:t>Extra 1</a:t>
            </a:r>
          </a:p>
        </p:txBody>
      </p:sp>
      <p:sp>
        <p:nvSpPr>
          <p:cNvPr id="20" name="Oval 19">
            <a:extLst>
              <a:ext uri="{FF2B5EF4-FFF2-40B4-BE49-F238E27FC236}">
                <a16:creationId xmlns:a16="http://schemas.microsoft.com/office/drawing/2014/main" id="{45DB7FAD-E4F5-47D5-8EE6-37703BF10038}"/>
              </a:ext>
            </a:extLst>
          </p:cNvPr>
          <p:cNvSpPr/>
          <p:nvPr/>
        </p:nvSpPr>
        <p:spPr>
          <a:xfrm>
            <a:off x="1295400" y="2841668"/>
            <a:ext cx="2438400" cy="80475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3000" dirty="0">
                <a:latin typeface="Century Gothic" panose="020B0502020202020204" pitchFamily="34" charset="0"/>
              </a:rPr>
              <a:t>Extra 2</a:t>
            </a:r>
          </a:p>
        </p:txBody>
      </p:sp>
      <p:sp>
        <p:nvSpPr>
          <p:cNvPr id="21" name="Oval 20">
            <a:extLst>
              <a:ext uri="{FF2B5EF4-FFF2-40B4-BE49-F238E27FC236}">
                <a16:creationId xmlns:a16="http://schemas.microsoft.com/office/drawing/2014/main" id="{2E3ACBC7-A53B-430A-AE6C-DA0B4C1E8CED}"/>
              </a:ext>
            </a:extLst>
          </p:cNvPr>
          <p:cNvSpPr/>
          <p:nvPr/>
        </p:nvSpPr>
        <p:spPr>
          <a:xfrm>
            <a:off x="1295400" y="3855202"/>
            <a:ext cx="2438400" cy="80475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3000" dirty="0">
                <a:latin typeface="Century Gothic" panose="020B0502020202020204" pitchFamily="34" charset="0"/>
              </a:rPr>
              <a:t>Extra 3</a:t>
            </a:r>
          </a:p>
        </p:txBody>
      </p:sp>
    </p:spTree>
    <p:extLst>
      <p:ext uri="{BB962C8B-B14F-4D97-AF65-F5344CB8AC3E}">
        <p14:creationId xmlns:p14="http://schemas.microsoft.com/office/powerpoint/2010/main" val="3865433993"/>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031221F8-523D-461E-BF36-3B00AAE62A50}"/>
              </a:ext>
            </a:extLst>
          </p:cNvPr>
          <p:cNvSpPr/>
          <p:nvPr/>
        </p:nvSpPr>
        <p:spPr>
          <a:xfrm>
            <a:off x="914400" y="1613485"/>
            <a:ext cx="1143000" cy="596315"/>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457200" y="1617955"/>
            <a:ext cx="8229600" cy="4525963"/>
          </a:xfrm>
        </p:spPr>
        <p:txBody>
          <a:bodyPr/>
          <a:lstStyle/>
          <a:p>
            <a:r>
              <a:rPr lang="en-US" dirty="0">
                <a:solidFill>
                  <a:schemeClr val="bg1"/>
                </a:solidFill>
              </a:rPr>
              <a:t>extras</a:t>
            </a:r>
            <a:r>
              <a:rPr lang="en-US" dirty="0"/>
              <a:t> are the solution for when there’s just too much exciting information for one presentation!</a:t>
            </a:r>
            <a:br>
              <a:rPr lang="en-US" dirty="0"/>
            </a:br>
            <a:endParaRPr lang="en-US" dirty="0"/>
          </a:p>
          <a:p>
            <a:r>
              <a:rPr lang="en-US" dirty="0"/>
              <a:t>While fun and exciting, this information will not be on any Design Challenges or exams</a:t>
            </a:r>
          </a:p>
        </p:txBody>
      </p:sp>
      <p:sp>
        <p:nvSpPr>
          <p:cNvPr id="5" name="Oval 4">
            <a:extLst>
              <a:ext uri="{FF2B5EF4-FFF2-40B4-BE49-F238E27FC236}">
                <a16:creationId xmlns:a16="http://schemas.microsoft.com/office/drawing/2014/main" id="{18563292-3BC5-46C6-A30D-42AFEA74737E}"/>
              </a:ext>
            </a:extLst>
          </p:cNvPr>
          <p:cNvSpPr/>
          <p:nvPr/>
        </p:nvSpPr>
        <p:spPr>
          <a:xfrm>
            <a:off x="3276600" y="762000"/>
            <a:ext cx="2819400" cy="83820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What are</a:t>
            </a:r>
            <a:br>
              <a:rPr lang="en-US" dirty="0"/>
            </a:br>
            <a:r>
              <a:rPr lang="en-US" dirty="0">
                <a:solidFill>
                  <a:schemeClr val="bg1"/>
                </a:solidFill>
              </a:rPr>
              <a:t>extras?</a:t>
            </a:r>
            <a:endParaRPr lang="en-US" dirty="0">
              <a:solidFill>
                <a:schemeClr val="tx1">
                  <a:lumMod val="95000"/>
                  <a:lumOff val="5000"/>
                </a:schemeClr>
              </a:solidFill>
            </a:endParaRPr>
          </a:p>
        </p:txBody>
      </p:sp>
      <p:pic>
        <p:nvPicPr>
          <p:cNvPr id="1026" name="Picture 2" descr="Image result for sadface emoji">
            <a:extLst>
              <a:ext uri="{FF2B5EF4-FFF2-40B4-BE49-F238E27FC236}">
                <a16:creationId xmlns:a16="http://schemas.microsoft.com/office/drawing/2014/main" id="{967FBA49-1888-49C8-8E90-4C5239527E7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242297" y="4648200"/>
            <a:ext cx="1499988" cy="15763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93019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187191019"/>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r>
              <a:rPr lang="en-US" dirty="0"/>
              <a:t>Overview</a:t>
            </a:r>
          </a:p>
        </p:txBody>
      </p:sp>
      <p:sp>
        <p:nvSpPr>
          <p:cNvPr id="13" name="Rectangle 3">
            <a:extLst>
              <a:ext uri="{FF2B5EF4-FFF2-40B4-BE49-F238E27FC236}">
                <a16:creationId xmlns:a16="http://schemas.microsoft.com/office/drawing/2014/main" id="{1A986513-82E6-4476-80F9-F581F581F1D8}"/>
              </a:ext>
            </a:extLst>
          </p:cNvPr>
          <p:cNvSpPr>
            <a:spLocks noGrp="1" noChangeArrowheads="1"/>
          </p:cNvSpPr>
          <p:nvPr>
            <p:ph idx="1"/>
          </p:nvPr>
        </p:nvSpPr>
        <p:spPr>
          <a:xfrm>
            <a:off x="1752600" y="1600200"/>
            <a:ext cx="6934200" cy="4525963"/>
          </a:xfrm>
        </p:spPr>
        <p:txBody>
          <a:bodyPr/>
          <a:lstStyle/>
          <a:p>
            <a:pPr>
              <a:lnSpc>
                <a:spcPct val="90000"/>
              </a:lnSpc>
            </a:pPr>
            <a:r>
              <a:rPr lang="en-US" sz="2800" dirty="0">
                <a:solidFill>
                  <a:schemeClr val="bg1">
                    <a:lumMod val="75000"/>
                  </a:schemeClr>
                </a:solidFill>
              </a:rPr>
              <a:t>Spanish options!</a:t>
            </a:r>
          </a:p>
          <a:p>
            <a:pPr>
              <a:lnSpc>
                <a:spcPct val="90000"/>
              </a:lnSpc>
            </a:pPr>
            <a:r>
              <a:rPr lang="en-US" sz="2800" b="1" dirty="0"/>
              <a:t>What is this course about?</a:t>
            </a:r>
          </a:p>
          <a:p>
            <a:pPr>
              <a:lnSpc>
                <a:spcPct val="90000"/>
              </a:lnSpc>
            </a:pPr>
            <a:r>
              <a:rPr lang="en-US" sz="2800" dirty="0">
                <a:solidFill>
                  <a:schemeClr val="bg1">
                    <a:lumMod val="75000"/>
                  </a:schemeClr>
                </a:solidFill>
              </a:rPr>
              <a:t>Course Organization</a:t>
            </a:r>
          </a:p>
          <a:p>
            <a:pPr>
              <a:lnSpc>
                <a:spcPct val="90000"/>
              </a:lnSpc>
            </a:pPr>
            <a:r>
              <a:rPr lang="en-US" sz="2800" dirty="0">
                <a:solidFill>
                  <a:schemeClr val="bg1">
                    <a:lumMod val="75000"/>
                  </a:schemeClr>
                </a:solidFill>
              </a:rPr>
              <a:t>Introductions</a:t>
            </a:r>
          </a:p>
          <a:p>
            <a:pPr>
              <a:lnSpc>
                <a:spcPct val="90000"/>
              </a:lnSpc>
            </a:pPr>
            <a:r>
              <a:rPr lang="en-US" sz="2800" dirty="0">
                <a:solidFill>
                  <a:schemeClr val="bg1">
                    <a:lumMod val="75000"/>
                  </a:schemeClr>
                </a:solidFill>
              </a:rPr>
              <a:t>Why am I teaching this course?</a:t>
            </a:r>
          </a:p>
          <a:p>
            <a:pPr>
              <a:lnSpc>
                <a:spcPct val="90000"/>
              </a:lnSpc>
            </a:pPr>
            <a:r>
              <a:rPr lang="en-US" sz="2800" dirty="0">
                <a:solidFill>
                  <a:schemeClr val="bg1">
                    <a:lumMod val="75000"/>
                  </a:schemeClr>
                </a:solidFill>
              </a:rPr>
              <a:t>A search for truth that matters</a:t>
            </a:r>
          </a:p>
          <a:p>
            <a:pPr>
              <a:lnSpc>
                <a:spcPct val="90000"/>
              </a:lnSpc>
            </a:pPr>
            <a:r>
              <a:rPr lang="en-US" sz="2800" dirty="0">
                <a:solidFill>
                  <a:schemeClr val="bg1">
                    <a:lumMod val="75000"/>
                  </a:schemeClr>
                </a:solidFill>
              </a:rPr>
              <a:t>Groupthink: avoiding the truth</a:t>
            </a:r>
          </a:p>
          <a:p>
            <a:pPr>
              <a:lnSpc>
                <a:spcPct val="90000"/>
              </a:lnSpc>
            </a:pPr>
            <a:r>
              <a:rPr lang="en-US" sz="2800" dirty="0">
                <a:solidFill>
                  <a:schemeClr val="bg1">
                    <a:lumMod val="75000"/>
                  </a:schemeClr>
                </a:solidFill>
              </a:rPr>
              <a:t>Myth in engineering</a:t>
            </a:r>
          </a:p>
          <a:p>
            <a:pPr>
              <a:lnSpc>
                <a:spcPct val="90000"/>
              </a:lnSpc>
            </a:pPr>
            <a:r>
              <a:rPr lang="en-US" sz="2800" dirty="0">
                <a:solidFill>
                  <a:schemeClr val="bg1">
                    <a:lumMod val="75000"/>
                  </a:schemeClr>
                </a:solidFill>
              </a:rPr>
              <a:t>The Challenge</a:t>
            </a:r>
          </a:p>
          <a:p>
            <a:pPr>
              <a:lnSpc>
                <a:spcPct val="90000"/>
              </a:lnSpc>
            </a:pPr>
            <a:r>
              <a:rPr lang="en-US" sz="2800" dirty="0">
                <a:solidFill>
                  <a:schemeClr val="bg1">
                    <a:lumMod val="75000"/>
                  </a:schemeClr>
                </a:solidFill>
              </a:rPr>
              <a:t>It is a short walk to the edge of knowledge</a:t>
            </a:r>
          </a:p>
          <a:p>
            <a:pPr>
              <a:lnSpc>
                <a:spcPct val="90000"/>
              </a:lnSpc>
            </a:pPr>
            <a:endParaRPr lang="en-US" sz="2800" dirty="0">
              <a:solidFill>
                <a:schemeClr val="bg1">
                  <a:lumMod val="75000"/>
                </a:schemeClr>
              </a:solidFill>
            </a:endParaRPr>
          </a:p>
          <a:p>
            <a:pPr>
              <a:lnSpc>
                <a:spcPct val="90000"/>
              </a:lnSpc>
            </a:pPr>
            <a:endParaRPr lang="en-US" sz="2800" dirty="0">
              <a:solidFill>
                <a:schemeClr val="bg1">
                  <a:lumMod val="75000"/>
                </a:schemeClr>
              </a:solidFill>
            </a:endParaRPr>
          </a:p>
        </p:txBody>
      </p:sp>
      <p:pic>
        <p:nvPicPr>
          <p:cNvPr id="14" name="Picture 13">
            <a:hlinkClick r:id="rId3" action="ppaction://hlinksldjump"/>
            <a:extLst>
              <a:ext uri="{FF2B5EF4-FFF2-40B4-BE49-F238E27FC236}">
                <a16:creationId xmlns:a16="http://schemas.microsoft.com/office/drawing/2014/main" id="{E4CD86FB-1F5D-4A7D-BF48-56C6F21BF87E}"/>
              </a:ext>
            </a:extLst>
          </p:cNvPr>
          <p:cNvPicPr>
            <a:picLocks noChangeAspect="1"/>
          </p:cNvPicPr>
          <p:nvPr/>
        </p:nvPicPr>
        <p:blipFill>
          <a:blip r:embed="rId4"/>
          <a:stretch>
            <a:fillRect/>
          </a:stretch>
        </p:blipFill>
        <p:spPr>
          <a:xfrm>
            <a:off x="304800" y="1646758"/>
            <a:ext cx="1552572" cy="290512"/>
          </a:xfrm>
          <a:prstGeom prst="rect">
            <a:avLst/>
          </a:prstGeom>
        </p:spPr>
      </p:pic>
      <p:sp>
        <p:nvSpPr>
          <p:cNvPr id="15" name="TextBox 14">
            <a:extLst>
              <a:ext uri="{FF2B5EF4-FFF2-40B4-BE49-F238E27FC236}">
                <a16:creationId xmlns:a16="http://schemas.microsoft.com/office/drawing/2014/main" id="{BEC7292A-197F-4295-AEE2-8C7A7A7F71B8}"/>
              </a:ext>
            </a:extLst>
          </p:cNvPr>
          <p:cNvSpPr txBox="1"/>
          <p:nvPr/>
        </p:nvSpPr>
        <p:spPr>
          <a:xfrm>
            <a:off x="4793976" y="6499240"/>
            <a:ext cx="4197624" cy="323165"/>
          </a:xfrm>
          <a:prstGeom prst="rect">
            <a:avLst/>
          </a:prstGeom>
          <a:noFill/>
        </p:spPr>
        <p:txBody>
          <a:bodyPr wrap="square" rtlCol="0">
            <a:spAutoFit/>
          </a:bodyPr>
          <a:lstStyle/>
          <a:p>
            <a:r>
              <a:rPr lang="en-US" sz="1500" dirty="0">
                <a:solidFill>
                  <a:schemeClr val="bg1">
                    <a:lumMod val="75000"/>
                  </a:schemeClr>
                </a:solidFill>
              </a:rPr>
              <a:t>Ctrl + click the pictures to go each section!</a:t>
            </a:r>
          </a:p>
        </p:txBody>
      </p:sp>
      <p:sp>
        <p:nvSpPr>
          <p:cNvPr id="16" name="TextBox 15">
            <a:hlinkClick r:id="rId5" action="ppaction://hlinksldjump"/>
            <a:extLst>
              <a:ext uri="{FF2B5EF4-FFF2-40B4-BE49-F238E27FC236}">
                <a16:creationId xmlns:a16="http://schemas.microsoft.com/office/drawing/2014/main" id="{84E82BF3-867E-4CB0-8C2A-FBDB35E065DD}"/>
              </a:ext>
            </a:extLst>
          </p:cNvPr>
          <p:cNvSpPr txBox="1"/>
          <p:nvPr/>
        </p:nvSpPr>
        <p:spPr>
          <a:xfrm>
            <a:off x="561972" y="2069068"/>
            <a:ext cx="1295400" cy="369332"/>
          </a:xfrm>
          <a:prstGeom prst="rect">
            <a:avLst/>
          </a:prstGeom>
          <a:noFill/>
        </p:spPr>
        <p:txBody>
          <a:bodyPr wrap="square" rtlCol="0">
            <a:spAutoFit/>
          </a:bodyPr>
          <a:lstStyle/>
          <a:p>
            <a:pPr algn="r"/>
            <a:r>
              <a:rPr lang="es-AR" b="1" dirty="0" err="1">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Creativity</a:t>
            </a:r>
            <a:endParaRPr lang="en-US" dirty="0"/>
          </a:p>
        </p:txBody>
      </p:sp>
      <p:pic>
        <p:nvPicPr>
          <p:cNvPr id="17" name="Picture 16">
            <a:hlinkClick r:id="rId6" action="ppaction://hlinksldjump"/>
            <a:extLst>
              <a:ext uri="{FF2B5EF4-FFF2-40B4-BE49-F238E27FC236}">
                <a16:creationId xmlns:a16="http://schemas.microsoft.com/office/drawing/2014/main" id="{DE0AA4EB-672A-46E2-B2A3-5252891272AA}"/>
              </a:ext>
            </a:extLst>
          </p:cNvPr>
          <p:cNvPicPr>
            <a:picLocks noChangeAspect="1"/>
          </p:cNvPicPr>
          <p:nvPr/>
        </p:nvPicPr>
        <p:blipFill>
          <a:blip r:embed="rId7"/>
          <a:stretch>
            <a:fillRect/>
          </a:stretch>
        </p:blipFill>
        <p:spPr>
          <a:xfrm>
            <a:off x="914400" y="2456793"/>
            <a:ext cx="942972" cy="504573"/>
          </a:xfrm>
          <a:prstGeom prst="rect">
            <a:avLst/>
          </a:prstGeom>
        </p:spPr>
      </p:pic>
      <p:pic>
        <p:nvPicPr>
          <p:cNvPr id="18" name="Picture 17">
            <a:hlinkClick r:id="rId8" action="ppaction://hlinksldjump"/>
            <a:extLst>
              <a:ext uri="{FF2B5EF4-FFF2-40B4-BE49-F238E27FC236}">
                <a16:creationId xmlns:a16="http://schemas.microsoft.com/office/drawing/2014/main" id="{392D1C97-D854-4176-A8D9-FC2DF36B8070}"/>
              </a:ext>
            </a:extLst>
          </p:cNvPr>
          <p:cNvPicPr>
            <a:picLocks noChangeAspect="1"/>
          </p:cNvPicPr>
          <p:nvPr/>
        </p:nvPicPr>
        <p:blipFill>
          <a:blip r:embed="rId9"/>
          <a:stretch>
            <a:fillRect/>
          </a:stretch>
        </p:blipFill>
        <p:spPr>
          <a:xfrm>
            <a:off x="304800" y="3048000"/>
            <a:ext cx="1552573" cy="268976"/>
          </a:xfrm>
          <a:prstGeom prst="rect">
            <a:avLst/>
          </a:prstGeom>
        </p:spPr>
      </p:pic>
      <p:pic>
        <p:nvPicPr>
          <p:cNvPr id="19" name="Picture 4" descr="Slide 8">
            <a:hlinkClick r:id="rId10" action="ppaction://hlinksldjump"/>
            <a:extLst>
              <a:ext uri="{FF2B5EF4-FFF2-40B4-BE49-F238E27FC236}">
                <a16:creationId xmlns:a16="http://schemas.microsoft.com/office/drawing/2014/main" id="{A91B5A34-FEB8-4FA1-904D-8DD3CA02562E}"/>
              </a:ext>
            </a:extLst>
          </p:cNvPr>
          <p:cNvPicPr>
            <a:picLocks noChangeAspect="1" noChangeArrowheads="1"/>
          </p:cNvPicPr>
          <p:nvPr/>
        </p:nvPicPr>
        <p:blipFill>
          <a:blip r:embed="rId11" cstate="print"/>
          <a:srcRect/>
          <a:stretch>
            <a:fillRect/>
          </a:stretch>
        </p:blipFill>
        <p:spPr bwMode="auto">
          <a:xfrm>
            <a:off x="1295400" y="3429000"/>
            <a:ext cx="585786" cy="440501"/>
          </a:xfrm>
          <a:prstGeom prst="rect">
            <a:avLst/>
          </a:prstGeom>
          <a:noFill/>
        </p:spPr>
      </p:pic>
      <p:pic>
        <p:nvPicPr>
          <p:cNvPr id="20" name="Picture 4" descr="https://lh3.googleusercontent.com/-IitBE7Hn8Zs/VGal6xvxBtI/AAAAAAACoWk/MtGRr0XgXlk/s1024-Ic42/DSC03035.JPG">
            <a:hlinkClick r:id="rId12" action="ppaction://hlinksldjump"/>
            <a:extLst>
              <a:ext uri="{FF2B5EF4-FFF2-40B4-BE49-F238E27FC236}">
                <a16:creationId xmlns:a16="http://schemas.microsoft.com/office/drawing/2014/main" id="{53F504AD-6E09-45ED-87A1-4F7CAD3B09E6}"/>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386922" y="3936878"/>
            <a:ext cx="494264" cy="370698"/>
          </a:xfrm>
          <a:prstGeom prst="rect">
            <a:avLst/>
          </a:prstGeom>
          <a:noFill/>
          <a:extLst>
            <a:ext uri="{909E8E84-426E-40DD-AFC4-6F175D3DCCD1}">
              <a14:hiddenFill xmlns:a14="http://schemas.microsoft.com/office/drawing/2010/main">
                <a:solidFill>
                  <a:srgbClr val="FFFFFF"/>
                </a:solidFill>
              </a14:hiddenFill>
            </a:ext>
          </a:extLst>
        </p:spPr>
      </p:pic>
      <p:sp>
        <p:nvSpPr>
          <p:cNvPr id="21" name="Text Box 4">
            <a:hlinkClick r:id="rId14" action="ppaction://hlinksldjump"/>
            <a:extLst>
              <a:ext uri="{FF2B5EF4-FFF2-40B4-BE49-F238E27FC236}">
                <a16:creationId xmlns:a16="http://schemas.microsoft.com/office/drawing/2014/main" id="{D8D03CA0-3437-467F-B37F-20631E70018C}"/>
              </a:ext>
            </a:extLst>
          </p:cNvPr>
          <p:cNvSpPr txBox="1">
            <a:spLocks noChangeArrowheads="1"/>
          </p:cNvSpPr>
          <p:nvPr/>
        </p:nvSpPr>
        <p:spPr bwMode="auto">
          <a:xfrm>
            <a:off x="1016814" y="4364666"/>
            <a:ext cx="973343" cy="400110"/>
          </a:xfrm>
          <a:prstGeom prst="rect">
            <a:avLst/>
          </a:prstGeom>
          <a:noFill/>
          <a:ln w="12700">
            <a:noFill/>
            <a:miter lim="800000"/>
            <a:headEnd type="none" w="lg" len="med"/>
            <a:tailEnd type="none" w="lg" len="med"/>
          </a:ln>
          <a:effectLst/>
        </p:spPr>
        <p:txBody>
          <a:bodyPr wrap="none">
            <a:spAutoFit/>
          </a:bodyPr>
          <a:lstStyle/>
          <a:p>
            <a:pPr algn="r" eaLnBrk="0" hangingPunct="0"/>
            <a:r>
              <a:rPr lang="en-US" sz="1000" dirty="0">
                <a:solidFill>
                  <a:schemeClr val="folHlink"/>
                </a:solidFill>
                <a:latin typeface="Times New Roman" pitchFamily="18" charset="0"/>
              </a:rPr>
              <a:t>Respect </a:t>
            </a:r>
          </a:p>
          <a:p>
            <a:pPr algn="r" eaLnBrk="0" hangingPunct="0"/>
            <a:r>
              <a:rPr lang="en-US" sz="1000" dirty="0">
                <a:solidFill>
                  <a:schemeClr val="folHlink"/>
                </a:solidFill>
                <a:latin typeface="Times New Roman" pitchFamily="18" charset="0"/>
              </a:rPr>
              <a:t>AND question!</a:t>
            </a:r>
          </a:p>
        </p:txBody>
      </p:sp>
      <p:sp>
        <p:nvSpPr>
          <p:cNvPr id="22" name="TextBox 21">
            <a:hlinkClick r:id="rId15" action="ppaction://hlinksldjump"/>
            <a:extLst>
              <a:ext uri="{FF2B5EF4-FFF2-40B4-BE49-F238E27FC236}">
                <a16:creationId xmlns:a16="http://schemas.microsoft.com/office/drawing/2014/main" id="{F2F324DE-76B9-47BC-A8B8-AB1EEF1B6BB1}"/>
              </a:ext>
            </a:extLst>
          </p:cNvPr>
          <p:cNvSpPr txBox="1"/>
          <p:nvPr/>
        </p:nvSpPr>
        <p:spPr>
          <a:xfrm>
            <a:off x="976738" y="4860101"/>
            <a:ext cx="1013419" cy="400110"/>
          </a:xfrm>
          <a:prstGeom prst="rect">
            <a:avLst/>
          </a:prstGeom>
          <a:noFill/>
        </p:spPr>
        <p:txBody>
          <a:bodyPr wrap="none" rtlCol="0">
            <a:spAutoFit/>
          </a:bodyPr>
          <a:lstStyle/>
          <a:p>
            <a:pPr algn="r"/>
            <a:r>
              <a:rPr lang="es-AR" sz="1000" dirty="0">
                <a:latin typeface="Times New Roman" panose="02020603050405020304" pitchFamily="18" charset="0"/>
                <a:cs typeface="Times New Roman" panose="02020603050405020304" pitchFamily="18" charset="0"/>
              </a:rPr>
              <a:t>Don</a:t>
            </a:r>
            <a:r>
              <a:rPr lang="en-US" sz="1000" dirty="0">
                <a:latin typeface="Times New Roman" panose="02020603050405020304" pitchFamily="18" charset="0"/>
                <a:cs typeface="Times New Roman" panose="02020603050405020304" pitchFamily="18" charset="0"/>
              </a:rPr>
              <a:t>’t believe </a:t>
            </a:r>
          </a:p>
          <a:p>
            <a:pPr algn="r"/>
            <a:r>
              <a:rPr lang="en-US" sz="1000" dirty="0">
                <a:latin typeface="Times New Roman" panose="02020603050405020304" pitchFamily="18" charset="0"/>
                <a:cs typeface="Times New Roman" panose="02020603050405020304" pitchFamily="18" charset="0"/>
              </a:rPr>
              <a:t>everything I say</a:t>
            </a:r>
          </a:p>
        </p:txBody>
      </p:sp>
      <p:pic>
        <p:nvPicPr>
          <p:cNvPr id="23" name="Picture 2" descr="Image result for kaboom">
            <a:hlinkClick r:id="rId16" action="ppaction://hlinksldjump"/>
            <a:extLst>
              <a:ext uri="{FF2B5EF4-FFF2-40B4-BE49-F238E27FC236}">
                <a16:creationId xmlns:a16="http://schemas.microsoft.com/office/drawing/2014/main" id="{3F9A3405-B5AF-437C-AA6D-8D0D54E8FB14}"/>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1219200" y="5335370"/>
            <a:ext cx="661986" cy="327683"/>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http://2.bp.blogspot.com/-G6EUTupmYoo/T8tXQ-NLUCI/AAAAAAAArXw/DCFNgkAxOHA/s1600/edge+of+knowledge.jpg">
            <a:hlinkClick r:id="rId18" action="ppaction://hlinksldjump"/>
            <a:extLst>
              <a:ext uri="{FF2B5EF4-FFF2-40B4-BE49-F238E27FC236}">
                <a16:creationId xmlns:a16="http://schemas.microsoft.com/office/drawing/2014/main" id="{8C0AFEF8-704F-4334-8484-48B67C21D0EB}"/>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1295400" y="5791200"/>
            <a:ext cx="561972" cy="4031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705538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r>
              <a:rPr lang="en-US"/>
              <a:t>What is this course about?</a:t>
            </a:r>
          </a:p>
        </p:txBody>
      </p:sp>
      <p:sp>
        <p:nvSpPr>
          <p:cNvPr id="13315" name="Rectangle 3"/>
          <p:cNvSpPr>
            <a:spLocks noGrp="1" noChangeArrowheads="1"/>
          </p:cNvSpPr>
          <p:nvPr>
            <p:ph idx="1"/>
          </p:nvPr>
        </p:nvSpPr>
        <p:spPr/>
        <p:txBody>
          <a:bodyPr/>
          <a:lstStyle/>
          <a:p>
            <a:pPr>
              <a:lnSpc>
                <a:spcPct val="90000"/>
              </a:lnSpc>
            </a:pPr>
            <a:r>
              <a:rPr lang="en-US" sz="2800" b="1" dirty="0"/>
              <a:t>Creative thinking </a:t>
            </a:r>
            <a:r>
              <a:rPr lang="en-US" sz="2800" dirty="0"/>
              <a:t>about solutions to the enormous challenge of providing safe water on tap to communities everywhere</a:t>
            </a:r>
          </a:p>
          <a:p>
            <a:pPr>
              <a:lnSpc>
                <a:spcPct val="90000"/>
              </a:lnSpc>
            </a:pPr>
            <a:r>
              <a:rPr lang="en-US" sz="2800" dirty="0"/>
              <a:t>We will </a:t>
            </a:r>
            <a:r>
              <a:rPr lang="en-US" sz="2800" b="1" dirty="0"/>
              <a:t>challenge the myth </a:t>
            </a:r>
            <a:r>
              <a:rPr lang="en-US" sz="2800" dirty="0"/>
              <a:t>that this task can be accomplished by applying traditional technologies and we will identify opportunities for new insights</a:t>
            </a:r>
          </a:p>
          <a:p>
            <a:pPr>
              <a:lnSpc>
                <a:spcPct val="90000"/>
              </a:lnSpc>
            </a:pPr>
            <a:r>
              <a:rPr lang="en-US" sz="2800" dirty="0"/>
              <a:t>We will be introduced to the new field of </a:t>
            </a:r>
            <a:r>
              <a:rPr lang="en-US" sz="2800" b="1" dirty="0"/>
              <a:t>sustainable drinking water treatment </a:t>
            </a:r>
          </a:p>
          <a:p>
            <a:pPr>
              <a:lnSpc>
                <a:spcPct val="90000"/>
              </a:lnSpc>
            </a:pPr>
            <a:r>
              <a:rPr lang="en-US" sz="2800" dirty="0"/>
              <a:t>My thesis is that </a:t>
            </a:r>
            <a:r>
              <a:rPr lang="en-US" sz="2800" b="1" dirty="0"/>
              <a:t>engineers are needed to</a:t>
            </a:r>
            <a:r>
              <a:rPr lang="en-US" sz="2800" dirty="0"/>
              <a:t> challenge existing assumptions and to </a:t>
            </a:r>
            <a:r>
              <a:rPr lang="en-US" sz="2800" b="1" dirty="0"/>
              <a:t>create</a:t>
            </a:r>
            <a:r>
              <a:rPr lang="en-US" sz="2800" dirty="0"/>
              <a:t> and document </a:t>
            </a:r>
            <a:r>
              <a:rPr lang="en-US" sz="2800" b="1" dirty="0"/>
              <a:t>new sustainable solutions</a:t>
            </a:r>
          </a:p>
        </p:txBody>
      </p:sp>
      <p:pic>
        <p:nvPicPr>
          <p:cNvPr id="4" name="Picture 2"/>
          <p:cNvPicPr>
            <a:picLocks noChangeAspect="1" noChangeArrowheads="1"/>
          </p:cNvPicPr>
          <p:nvPr/>
        </p:nvPicPr>
        <p:blipFill>
          <a:blip r:embed="rId3" cstate="print"/>
          <a:srcRect/>
          <a:stretch>
            <a:fillRect/>
          </a:stretch>
        </p:blipFill>
        <p:spPr bwMode="auto">
          <a:xfrm>
            <a:off x="9144000" y="0"/>
            <a:ext cx="9144000" cy="6858000"/>
          </a:xfrm>
          <a:prstGeom prst="rect">
            <a:avLst/>
          </a:prstGeom>
          <a:noFill/>
          <a:ln w="9525">
            <a:noFill/>
            <a:miter lim="800000"/>
            <a:headEnd/>
            <a:tailEnd/>
          </a:ln>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0 0 L -1 0 " pathEditMode="relative" rAng="0" ptsTypes="AA">
                                      <p:cBhvr>
                                        <p:cTn id="6" dur="500" fill="hold"/>
                                        <p:tgtEl>
                                          <p:spTgt spid="4"/>
                                        </p:tgtEl>
                                        <p:attrNameLst>
                                          <p:attrName>ppt_x</p:attrName>
                                          <p:attrName>ppt_y</p:attrName>
                                        </p:attrNameLst>
                                      </p:cBhvr>
                                      <p:rCtr x="-50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this course about?</a:t>
            </a:r>
          </a:p>
        </p:txBody>
      </p:sp>
      <p:sp>
        <p:nvSpPr>
          <p:cNvPr id="3" name="Content Placeholder 2"/>
          <p:cNvSpPr>
            <a:spLocks noGrp="1"/>
          </p:cNvSpPr>
          <p:nvPr>
            <p:ph idx="1"/>
          </p:nvPr>
        </p:nvSpPr>
        <p:spPr/>
        <p:txBody>
          <a:bodyPr/>
          <a:lstStyle/>
          <a:p>
            <a:r>
              <a:rPr lang="en-US" dirty="0"/>
              <a:t>I have the goal of helping you develop a fundamental understanding of the processes that control the performance of each of the drinking water treatment steps</a:t>
            </a:r>
          </a:p>
          <a:p>
            <a:r>
              <a:rPr lang="en-US" dirty="0"/>
              <a:t>This fundamental understanding is for a VERY specific problem: the production of safe drinking water for communities starting from surface waters that are contaminated with sediment and microbes</a:t>
            </a:r>
          </a:p>
        </p:txBody>
      </p:sp>
    </p:spTree>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Course prerequisites</a:t>
            </a:r>
          </a:p>
        </p:txBody>
      </p:sp>
      <p:sp>
        <p:nvSpPr>
          <p:cNvPr id="3" name="Content Placeholder 2"/>
          <p:cNvSpPr>
            <a:spLocks noGrp="1"/>
          </p:cNvSpPr>
          <p:nvPr>
            <p:ph idx="1"/>
          </p:nvPr>
        </p:nvSpPr>
        <p:spPr/>
        <p:txBody>
          <a:bodyPr/>
          <a:lstStyle/>
          <a:p>
            <a:r>
              <a:rPr lang="en-US" dirty="0"/>
              <a:t>CEE 3310 or equivalent Fluid Mechanics course</a:t>
            </a:r>
          </a:p>
          <a:p>
            <a:r>
              <a:rPr lang="en-US" dirty="0"/>
              <a:t>CEE 3310 can be taken at the same time if you are willing to work harder in CEE 4540 and use your fluids text as a reference</a:t>
            </a:r>
          </a:p>
          <a:p>
            <a:r>
              <a:rPr lang="en-US" dirty="0"/>
              <a:t>Online Fluids alternative https://confluence.cornell.edu/display/cee4540/Fluids+Review+Guide</a:t>
            </a:r>
          </a:p>
          <a:p>
            <a:endParaRPr lang="en-US" dirty="0"/>
          </a:p>
        </p:txBody>
      </p:sp>
    </p:spTree>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a:hlinkClick r:id="rId3"/>
          </p:cNvPr>
          <p:cNvSpPr/>
          <p:nvPr/>
        </p:nvSpPr>
        <p:spPr>
          <a:xfrm>
            <a:off x="5943600" y="2514600"/>
            <a:ext cx="2743200" cy="1219200"/>
          </a:xfrm>
          <a:prstGeom prst="round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b="1" dirty="0">
                <a:solidFill>
                  <a:schemeClr val="tx1"/>
                </a:solidFill>
              </a:rPr>
              <a:t>Knowledge Synthesis</a:t>
            </a:r>
          </a:p>
        </p:txBody>
      </p:sp>
      <p:grpSp>
        <p:nvGrpSpPr>
          <p:cNvPr id="3" name="Group 51"/>
          <p:cNvGrpSpPr/>
          <p:nvPr/>
        </p:nvGrpSpPr>
        <p:grpSpPr>
          <a:xfrm>
            <a:off x="381000" y="2095500"/>
            <a:ext cx="4876800" cy="4076700"/>
            <a:chOff x="0" y="1981200"/>
            <a:chExt cx="4876800" cy="4076700"/>
          </a:xfrm>
          <a:solidFill>
            <a:schemeClr val="accent3">
              <a:lumMod val="20000"/>
              <a:lumOff val="80000"/>
            </a:schemeClr>
          </a:solidFill>
        </p:grpSpPr>
        <p:sp>
          <p:nvSpPr>
            <p:cNvPr id="4" name="Rounded Rectangle 3"/>
            <p:cNvSpPr/>
            <p:nvPr/>
          </p:nvSpPr>
          <p:spPr>
            <a:xfrm>
              <a:off x="0" y="1981200"/>
              <a:ext cx="4876800" cy="4076700"/>
            </a:xfrm>
            <a:prstGeom prst="roundRect">
              <a:avLst>
                <a:gd name="adj" fmla="val 12271"/>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nvGrpSpPr>
            <p:cNvPr id="5" name="Group 48"/>
            <p:cNvGrpSpPr/>
            <p:nvPr/>
          </p:nvGrpSpPr>
          <p:grpSpPr>
            <a:xfrm>
              <a:off x="304800" y="2743200"/>
              <a:ext cx="4267200" cy="3200400"/>
              <a:chOff x="1371600" y="2743200"/>
              <a:chExt cx="4267200" cy="3200400"/>
            </a:xfrm>
            <a:grpFill/>
          </p:grpSpPr>
          <p:sp>
            <p:nvSpPr>
              <p:cNvPr id="7" name="Rounded Rectangle 6"/>
              <p:cNvSpPr/>
              <p:nvPr/>
            </p:nvSpPr>
            <p:spPr>
              <a:xfrm>
                <a:off x="1371600" y="4114800"/>
                <a:ext cx="2514600" cy="1828800"/>
              </a:xfrm>
              <a:prstGeom prst="round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b="1" dirty="0">
                    <a:solidFill>
                      <a:schemeClr val="tx1"/>
                    </a:solidFill>
                  </a:rPr>
                  <a:t>3 Project Based Courses</a:t>
                </a:r>
              </a:p>
              <a:p>
                <a:pPr marL="285750" indent="-285750">
                  <a:buFont typeface="Arial" panose="020B0604020202020204" pitchFamily="34" charset="0"/>
                  <a:buChar char="•"/>
                </a:pPr>
                <a:r>
                  <a:rPr lang="en-US" sz="1600" dirty="0">
                    <a:solidFill>
                      <a:schemeClr val="tx1"/>
                    </a:solidFill>
                  </a:rPr>
                  <a:t>First year to </a:t>
                </a:r>
                <a:r>
                  <a:rPr lang="en-US" sz="1600" dirty="0" err="1">
                    <a:solidFill>
                      <a:schemeClr val="tx1"/>
                    </a:solidFill>
                  </a:rPr>
                  <a:t>M.Eng</a:t>
                </a:r>
                <a:r>
                  <a:rPr lang="en-US" sz="1600" dirty="0">
                    <a:solidFill>
                      <a:schemeClr val="tx1"/>
                    </a:solidFill>
                  </a:rPr>
                  <a:t>.</a:t>
                </a:r>
              </a:p>
              <a:p>
                <a:pPr marL="285750" indent="-285750">
                  <a:buFont typeface="Arial" panose="020B0604020202020204" pitchFamily="34" charset="0"/>
                  <a:buChar char="•"/>
                </a:pPr>
                <a:r>
                  <a:rPr lang="en-US" sz="1600" dirty="0">
                    <a:solidFill>
                      <a:schemeClr val="tx1"/>
                    </a:solidFill>
                  </a:rPr>
                  <a:t>Every semester</a:t>
                </a:r>
              </a:p>
              <a:p>
                <a:pPr marL="285750" indent="-285750">
                  <a:buFont typeface="Arial" panose="020B0604020202020204" pitchFamily="34" charset="0"/>
                  <a:buChar char="•"/>
                </a:pPr>
                <a:endParaRPr lang="en-US" sz="1600" dirty="0">
                  <a:solidFill>
                    <a:schemeClr val="tx1"/>
                  </a:solidFill>
                </a:endParaRPr>
              </a:p>
            </p:txBody>
          </p:sp>
          <p:sp>
            <p:nvSpPr>
              <p:cNvPr id="8" name="Rounded Rectangle 7"/>
              <p:cNvSpPr/>
              <p:nvPr/>
            </p:nvSpPr>
            <p:spPr>
              <a:xfrm>
                <a:off x="1371600" y="2743200"/>
                <a:ext cx="4267200" cy="1219200"/>
              </a:xfrm>
              <a:prstGeom prst="round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solidFill>
                      <a:schemeClr val="tx1"/>
                    </a:solidFill>
                  </a:rPr>
                  <a:t>Graduate Research</a:t>
                </a:r>
              </a:p>
            </p:txBody>
          </p:sp>
          <p:sp>
            <p:nvSpPr>
              <p:cNvPr id="9" name="Rounded Rectangle 8">
                <a:hlinkClick r:id="rId4"/>
              </p:cNvPr>
              <p:cNvSpPr/>
              <p:nvPr/>
            </p:nvSpPr>
            <p:spPr>
              <a:xfrm>
                <a:off x="4038600" y="4114800"/>
                <a:ext cx="1600200" cy="1828800"/>
              </a:xfrm>
              <a:prstGeom prst="round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solidFill>
                      <a:schemeClr val="tx1"/>
                    </a:solidFill>
                  </a:rPr>
                  <a:t>Summer Internships at Cornell</a:t>
                </a:r>
              </a:p>
            </p:txBody>
          </p:sp>
        </p:grpSp>
        <p:sp>
          <p:nvSpPr>
            <p:cNvPr id="6" name="TextBox 5">
              <a:hlinkClick r:id="" action="ppaction://noaction"/>
            </p:cNvPr>
            <p:cNvSpPr txBox="1"/>
            <p:nvPr/>
          </p:nvSpPr>
          <p:spPr>
            <a:xfrm>
              <a:off x="152400" y="2133600"/>
              <a:ext cx="4419600" cy="584775"/>
            </a:xfrm>
            <a:prstGeom prst="rect">
              <a:avLst/>
            </a:prstGeom>
            <a:grpFill/>
          </p:spPr>
          <p:txBody>
            <a:bodyPr wrap="square" rtlCol="0">
              <a:spAutoFit/>
            </a:bodyPr>
            <a:lstStyle/>
            <a:p>
              <a:pPr algn="ctr"/>
              <a:r>
                <a:rPr lang="en-US" sz="3200" dirty="0">
                  <a:latin typeface="+mn-lt"/>
                </a:rPr>
                <a:t>Knowledge Generation</a:t>
              </a:r>
            </a:p>
          </p:txBody>
        </p:sp>
      </p:grpSp>
      <p:cxnSp>
        <p:nvCxnSpPr>
          <p:cNvPr id="10" name="Elbow Connector 11"/>
          <p:cNvCxnSpPr>
            <a:stCxn id="2" idx="1"/>
          </p:cNvCxnSpPr>
          <p:nvPr/>
        </p:nvCxnSpPr>
        <p:spPr>
          <a:xfrm rot="10800000">
            <a:off x="5257800" y="3124200"/>
            <a:ext cx="685800" cy="1588"/>
          </a:xfrm>
          <a:prstGeom prst="straightConnector1">
            <a:avLst/>
          </a:prstGeom>
          <a:ln w="25400">
            <a:headEnd type="triangle" w="lg" len="med"/>
            <a:tailEnd type="triangle" w="lg" len="med"/>
          </a:ln>
        </p:spPr>
        <p:style>
          <a:lnRef idx="1">
            <a:schemeClr val="accent1"/>
          </a:lnRef>
          <a:fillRef idx="0">
            <a:schemeClr val="accent1"/>
          </a:fillRef>
          <a:effectRef idx="0">
            <a:schemeClr val="accent1"/>
          </a:effectRef>
          <a:fontRef idx="minor">
            <a:schemeClr val="tx1"/>
          </a:fontRef>
        </p:style>
      </p:cxnSp>
      <p:sp>
        <p:nvSpPr>
          <p:cNvPr id="12" name="Rounded Rectangle 11">
            <a:hlinkClick r:id="rId3"/>
          </p:cNvPr>
          <p:cNvSpPr/>
          <p:nvPr/>
        </p:nvSpPr>
        <p:spPr>
          <a:xfrm>
            <a:off x="5943600" y="5041962"/>
            <a:ext cx="2743200" cy="1219200"/>
          </a:xfrm>
          <a:prstGeom prst="round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solidFill>
                  <a:schemeClr val="tx1"/>
                </a:solidFill>
              </a:rPr>
              <a:t>International Experience Course</a:t>
            </a:r>
          </a:p>
        </p:txBody>
      </p:sp>
      <p:cxnSp>
        <p:nvCxnSpPr>
          <p:cNvPr id="13" name="Elbow Connector 11"/>
          <p:cNvCxnSpPr>
            <a:cxnSpLocks/>
            <a:stCxn id="12" idx="1"/>
          </p:cNvCxnSpPr>
          <p:nvPr/>
        </p:nvCxnSpPr>
        <p:spPr>
          <a:xfrm rot="10800000">
            <a:off x="5257800" y="4337112"/>
            <a:ext cx="685800" cy="1314450"/>
          </a:xfrm>
          <a:prstGeom prst="curvedConnector3">
            <a:avLst>
              <a:gd name="adj1" fmla="val 50000"/>
            </a:avLst>
          </a:prstGeom>
          <a:ln w="25400">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4" name="Elbow Connector 11"/>
          <p:cNvCxnSpPr>
            <a:stCxn id="12" idx="1"/>
            <a:endCxn id="2" idx="1"/>
          </p:cNvCxnSpPr>
          <p:nvPr/>
        </p:nvCxnSpPr>
        <p:spPr>
          <a:xfrm rot="10800000">
            <a:off x="5943600" y="3124200"/>
            <a:ext cx="12700" cy="2527362"/>
          </a:xfrm>
          <a:prstGeom prst="curvedConnector3">
            <a:avLst>
              <a:gd name="adj1" fmla="val 1800000"/>
            </a:avLst>
          </a:prstGeom>
          <a:ln w="25400">
            <a:headEnd type="triangle" w="lg" len="med"/>
            <a:tailEnd type="triangle" w="lg" len="med"/>
          </a:ln>
        </p:spPr>
        <p:style>
          <a:lnRef idx="1">
            <a:schemeClr val="accent1"/>
          </a:lnRef>
          <a:fillRef idx="0">
            <a:schemeClr val="accent1"/>
          </a:fillRef>
          <a:effectRef idx="0">
            <a:schemeClr val="accent1"/>
          </a:effectRef>
          <a:fontRef idx="minor">
            <a:schemeClr val="tx1"/>
          </a:fontRef>
        </p:style>
      </p:cxnSp>
      <p:sp>
        <p:nvSpPr>
          <p:cNvPr id="19" name="Title 18"/>
          <p:cNvSpPr>
            <a:spLocks noGrp="1"/>
          </p:cNvSpPr>
          <p:nvPr>
            <p:ph type="title"/>
          </p:nvPr>
        </p:nvSpPr>
        <p:spPr>
          <a:xfrm>
            <a:off x="1447800" y="228600"/>
            <a:ext cx="5974434" cy="1143000"/>
          </a:xfrm>
        </p:spPr>
        <p:txBody>
          <a:bodyPr/>
          <a:lstStyle/>
          <a:p>
            <a:r>
              <a:rPr lang="en-US" dirty="0"/>
              <a:t>Curriculum Model: </a:t>
            </a:r>
            <a:br>
              <a:rPr lang="en-US" dirty="0"/>
            </a:br>
            <a:r>
              <a:rPr lang="en-US" dirty="0"/>
              <a:t>AguaClara RIDE</a:t>
            </a:r>
          </a:p>
        </p:txBody>
      </p:sp>
      <p:sp>
        <p:nvSpPr>
          <p:cNvPr id="21" name="TextBox 20"/>
          <p:cNvSpPr txBox="1"/>
          <p:nvPr/>
        </p:nvSpPr>
        <p:spPr>
          <a:xfrm>
            <a:off x="5749687" y="4337112"/>
            <a:ext cx="3131025" cy="646331"/>
          </a:xfrm>
          <a:prstGeom prst="rect">
            <a:avLst/>
          </a:prstGeom>
          <a:noFill/>
        </p:spPr>
        <p:txBody>
          <a:bodyPr wrap="square" rtlCol="0">
            <a:spAutoFit/>
          </a:bodyPr>
          <a:lstStyle/>
          <a:p>
            <a:pPr algn="ctr"/>
            <a:r>
              <a:rPr lang="en-US" dirty="0">
                <a:latin typeface="+mj-lt"/>
              </a:rPr>
              <a:t>Engineering in an international context</a:t>
            </a:r>
          </a:p>
        </p:txBody>
      </p:sp>
      <p:sp>
        <p:nvSpPr>
          <p:cNvPr id="20" name="Freeform 19"/>
          <p:cNvSpPr>
            <a:spLocks noChangeAspect="1"/>
          </p:cNvSpPr>
          <p:nvPr/>
        </p:nvSpPr>
        <p:spPr>
          <a:xfrm>
            <a:off x="6452930" y="2987787"/>
            <a:ext cx="277244" cy="658550"/>
          </a:xfrm>
          <a:custGeom>
            <a:avLst/>
            <a:gdLst>
              <a:gd name="connsiteX0" fmla="*/ 685800 w 1514475"/>
              <a:gd name="connsiteY0" fmla="*/ 885825 h 4010025"/>
              <a:gd name="connsiteX1" fmla="*/ 685800 w 1514475"/>
              <a:gd name="connsiteY1" fmla="*/ 1133475 h 4010025"/>
              <a:gd name="connsiteX2" fmla="*/ 1343025 w 1514475"/>
              <a:gd name="connsiteY2" fmla="*/ 1866900 h 4010025"/>
              <a:gd name="connsiteX3" fmla="*/ 1276350 w 1514475"/>
              <a:gd name="connsiteY3" fmla="*/ 1933575 h 4010025"/>
              <a:gd name="connsiteX4" fmla="*/ 800100 w 1514475"/>
              <a:gd name="connsiteY4" fmla="*/ 1371600 h 4010025"/>
              <a:gd name="connsiteX5" fmla="*/ 819150 w 1514475"/>
              <a:gd name="connsiteY5" fmla="*/ 2571750 h 4010025"/>
              <a:gd name="connsiteX6" fmla="*/ 1514475 w 1514475"/>
              <a:gd name="connsiteY6" fmla="*/ 3924300 h 4010025"/>
              <a:gd name="connsiteX7" fmla="*/ 1276350 w 1514475"/>
              <a:gd name="connsiteY7" fmla="*/ 3933825 h 4010025"/>
              <a:gd name="connsiteX8" fmla="*/ 657225 w 1514475"/>
              <a:gd name="connsiteY8" fmla="*/ 2571750 h 4010025"/>
              <a:gd name="connsiteX9" fmla="*/ 123825 w 1514475"/>
              <a:gd name="connsiteY9" fmla="*/ 4010025 h 4010025"/>
              <a:gd name="connsiteX10" fmla="*/ 0 w 1514475"/>
              <a:gd name="connsiteY10" fmla="*/ 4010025 h 4010025"/>
              <a:gd name="connsiteX11" fmla="*/ 542925 w 1514475"/>
              <a:gd name="connsiteY11" fmla="*/ 2552700 h 4010025"/>
              <a:gd name="connsiteX12" fmla="*/ 542925 w 1514475"/>
              <a:gd name="connsiteY12" fmla="*/ 1352550 h 4010025"/>
              <a:gd name="connsiteX13" fmla="*/ 47625 w 1514475"/>
              <a:gd name="connsiteY13" fmla="*/ 1914525 h 4010025"/>
              <a:gd name="connsiteX14" fmla="*/ 0 w 1514475"/>
              <a:gd name="connsiteY14" fmla="*/ 1809750 h 4010025"/>
              <a:gd name="connsiteX15" fmla="*/ 609600 w 1514475"/>
              <a:gd name="connsiteY15" fmla="*/ 1152525 h 4010025"/>
              <a:gd name="connsiteX16" fmla="*/ 609600 w 1514475"/>
              <a:gd name="connsiteY16" fmla="*/ 904875 h 4010025"/>
              <a:gd name="connsiteX17" fmla="*/ 219075 w 1514475"/>
              <a:gd name="connsiteY17" fmla="*/ 19050 h 4010025"/>
              <a:gd name="connsiteX18" fmla="*/ 1104900 w 1514475"/>
              <a:gd name="connsiteY18" fmla="*/ 0 h 4010025"/>
              <a:gd name="connsiteX19" fmla="*/ 685800 w 1514475"/>
              <a:gd name="connsiteY19" fmla="*/ 885825 h 4010025"/>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70696 h 4194896"/>
              <a:gd name="connsiteX1" fmla="*/ 685800 w 1514475"/>
              <a:gd name="connsiteY1" fmla="*/ 1318346 h 4194896"/>
              <a:gd name="connsiteX2" fmla="*/ 1343025 w 1514475"/>
              <a:gd name="connsiteY2" fmla="*/ 2051771 h 4194896"/>
              <a:gd name="connsiteX3" fmla="*/ 1276350 w 1514475"/>
              <a:gd name="connsiteY3" fmla="*/ 2118446 h 4194896"/>
              <a:gd name="connsiteX4" fmla="*/ 800100 w 1514475"/>
              <a:gd name="connsiteY4" fmla="*/ 1556471 h 4194896"/>
              <a:gd name="connsiteX5" fmla="*/ 819150 w 1514475"/>
              <a:gd name="connsiteY5" fmla="*/ 2756621 h 4194896"/>
              <a:gd name="connsiteX6" fmla="*/ 1514475 w 1514475"/>
              <a:gd name="connsiteY6" fmla="*/ 4109171 h 4194896"/>
              <a:gd name="connsiteX7" fmla="*/ 1276350 w 1514475"/>
              <a:gd name="connsiteY7" fmla="*/ 4118696 h 4194896"/>
              <a:gd name="connsiteX8" fmla="*/ 657225 w 1514475"/>
              <a:gd name="connsiteY8" fmla="*/ 2756621 h 4194896"/>
              <a:gd name="connsiteX9" fmla="*/ 123825 w 1514475"/>
              <a:gd name="connsiteY9" fmla="*/ 4194896 h 4194896"/>
              <a:gd name="connsiteX10" fmla="*/ 0 w 1514475"/>
              <a:gd name="connsiteY10" fmla="*/ 4194896 h 4194896"/>
              <a:gd name="connsiteX11" fmla="*/ 542925 w 1514475"/>
              <a:gd name="connsiteY11" fmla="*/ 2737571 h 4194896"/>
              <a:gd name="connsiteX12" fmla="*/ 542925 w 1514475"/>
              <a:gd name="connsiteY12" fmla="*/ 1537421 h 4194896"/>
              <a:gd name="connsiteX13" fmla="*/ 47625 w 1514475"/>
              <a:gd name="connsiteY13" fmla="*/ 2099396 h 4194896"/>
              <a:gd name="connsiteX14" fmla="*/ 0 w 1514475"/>
              <a:gd name="connsiteY14" fmla="*/ 1994621 h 4194896"/>
              <a:gd name="connsiteX15" fmla="*/ 609600 w 1514475"/>
              <a:gd name="connsiteY15" fmla="*/ 1337396 h 4194896"/>
              <a:gd name="connsiteX16" fmla="*/ 609600 w 1514475"/>
              <a:gd name="connsiteY16" fmla="*/ 1089746 h 4194896"/>
              <a:gd name="connsiteX17" fmla="*/ 219075 w 1514475"/>
              <a:gd name="connsiteY17" fmla="*/ 203921 h 4194896"/>
              <a:gd name="connsiteX18" fmla="*/ 1104900 w 1514475"/>
              <a:gd name="connsiteY18" fmla="*/ 184871 h 4194896"/>
              <a:gd name="connsiteX19" fmla="*/ 685800 w 1514475"/>
              <a:gd name="connsiteY19" fmla="*/ 1070696 h 4194896"/>
              <a:gd name="connsiteX0" fmla="*/ 685800 w 1514475"/>
              <a:gd name="connsiteY0" fmla="*/ 1103154 h 4227354"/>
              <a:gd name="connsiteX1" fmla="*/ 685800 w 1514475"/>
              <a:gd name="connsiteY1" fmla="*/ 1350804 h 4227354"/>
              <a:gd name="connsiteX2" fmla="*/ 1343025 w 1514475"/>
              <a:gd name="connsiteY2" fmla="*/ 2084229 h 4227354"/>
              <a:gd name="connsiteX3" fmla="*/ 1276350 w 1514475"/>
              <a:gd name="connsiteY3" fmla="*/ 2150904 h 4227354"/>
              <a:gd name="connsiteX4" fmla="*/ 800100 w 1514475"/>
              <a:gd name="connsiteY4" fmla="*/ 1588929 h 4227354"/>
              <a:gd name="connsiteX5" fmla="*/ 819150 w 1514475"/>
              <a:gd name="connsiteY5" fmla="*/ 2789079 h 4227354"/>
              <a:gd name="connsiteX6" fmla="*/ 1514475 w 1514475"/>
              <a:gd name="connsiteY6" fmla="*/ 4141629 h 4227354"/>
              <a:gd name="connsiteX7" fmla="*/ 1276350 w 1514475"/>
              <a:gd name="connsiteY7" fmla="*/ 4151154 h 4227354"/>
              <a:gd name="connsiteX8" fmla="*/ 657225 w 1514475"/>
              <a:gd name="connsiteY8" fmla="*/ 2789079 h 4227354"/>
              <a:gd name="connsiteX9" fmla="*/ 123825 w 1514475"/>
              <a:gd name="connsiteY9" fmla="*/ 4227354 h 4227354"/>
              <a:gd name="connsiteX10" fmla="*/ 0 w 1514475"/>
              <a:gd name="connsiteY10" fmla="*/ 4227354 h 4227354"/>
              <a:gd name="connsiteX11" fmla="*/ 542925 w 1514475"/>
              <a:gd name="connsiteY11" fmla="*/ 2770029 h 4227354"/>
              <a:gd name="connsiteX12" fmla="*/ 542925 w 1514475"/>
              <a:gd name="connsiteY12" fmla="*/ 1569879 h 4227354"/>
              <a:gd name="connsiteX13" fmla="*/ 47625 w 1514475"/>
              <a:gd name="connsiteY13" fmla="*/ 2131854 h 4227354"/>
              <a:gd name="connsiteX14" fmla="*/ 0 w 1514475"/>
              <a:gd name="connsiteY14" fmla="*/ 2027079 h 4227354"/>
              <a:gd name="connsiteX15" fmla="*/ 609600 w 1514475"/>
              <a:gd name="connsiteY15" fmla="*/ 1369854 h 4227354"/>
              <a:gd name="connsiteX16" fmla="*/ 609600 w 1514475"/>
              <a:gd name="connsiteY16" fmla="*/ 1122204 h 4227354"/>
              <a:gd name="connsiteX17" fmla="*/ 219075 w 1514475"/>
              <a:gd name="connsiteY17" fmla="*/ 236379 h 4227354"/>
              <a:gd name="connsiteX18" fmla="*/ 1104900 w 1514475"/>
              <a:gd name="connsiteY18" fmla="*/ 217329 h 4227354"/>
              <a:gd name="connsiteX19" fmla="*/ 685800 w 1514475"/>
              <a:gd name="connsiteY19" fmla="*/ 1103154 h 4227354"/>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542925 w 1514475"/>
              <a:gd name="connsiteY11" fmla="*/ 27797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485775 w 1514475"/>
              <a:gd name="connsiteY11" fmla="*/ 28178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742950 w 1571625"/>
              <a:gd name="connsiteY0" fmla="*/ 1112838 h 4237038"/>
              <a:gd name="connsiteX1" fmla="*/ 742950 w 1571625"/>
              <a:gd name="connsiteY1" fmla="*/ 1360488 h 4237038"/>
              <a:gd name="connsiteX2" fmla="*/ 1400175 w 1571625"/>
              <a:gd name="connsiteY2" fmla="*/ 2093913 h 4237038"/>
              <a:gd name="connsiteX3" fmla="*/ 1333500 w 1571625"/>
              <a:gd name="connsiteY3" fmla="*/ 2160588 h 4237038"/>
              <a:gd name="connsiteX4" fmla="*/ 857250 w 1571625"/>
              <a:gd name="connsiteY4" fmla="*/ 1598613 h 4237038"/>
              <a:gd name="connsiteX5" fmla="*/ 876300 w 1571625"/>
              <a:gd name="connsiteY5" fmla="*/ 2798763 h 4237038"/>
              <a:gd name="connsiteX6" fmla="*/ 1571625 w 1571625"/>
              <a:gd name="connsiteY6" fmla="*/ 4151313 h 4237038"/>
              <a:gd name="connsiteX7" fmla="*/ 1333500 w 1571625"/>
              <a:gd name="connsiteY7" fmla="*/ 4160838 h 4237038"/>
              <a:gd name="connsiteX8" fmla="*/ 714375 w 1571625"/>
              <a:gd name="connsiteY8" fmla="*/ 2798763 h 4237038"/>
              <a:gd name="connsiteX9" fmla="*/ 180975 w 1571625"/>
              <a:gd name="connsiteY9" fmla="*/ 4237038 h 4237038"/>
              <a:gd name="connsiteX10" fmla="*/ 0 w 1571625"/>
              <a:gd name="connsiteY10" fmla="*/ 4237038 h 4237038"/>
              <a:gd name="connsiteX11" fmla="*/ 542925 w 1571625"/>
              <a:gd name="connsiteY11" fmla="*/ 2817813 h 4237038"/>
              <a:gd name="connsiteX12" fmla="*/ 600075 w 1571625"/>
              <a:gd name="connsiteY12" fmla="*/ 1579563 h 4237038"/>
              <a:gd name="connsiteX13" fmla="*/ 104775 w 1571625"/>
              <a:gd name="connsiteY13" fmla="*/ 2141538 h 4237038"/>
              <a:gd name="connsiteX14" fmla="*/ 57150 w 1571625"/>
              <a:gd name="connsiteY14" fmla="*/ 2036763 h 4237038"/>
              <a:gd name="connsiteX15" fmla="*/ 666750 w 1571625"/>
              <a:gd name="connsiteY15" fmla="*/ 1379538 h 4237038"/>
              <a:gd name="connsiteX16" fmla="*/ 666750 w 1571625"/>
              <a:gd name="connsiteY16" fmla="*/ 1131888 h 4237038"/>
              <a:gd name="connsiteX17" fmla="*/ 276225 w 1571625"/>
              <a:gd name="connsiteY17" fmla="*/ 246063 h 4237038"/>
              <a:gd name="connsiteX18" fmla="*/ 1162050 w 1571625"/>
              <a:gd name="connsiteY18" fmla="*/ 227013 h 4237038"/>
              <a:gd name="connsiteX19" fmla="*/ 742950 w 1571625"/>
              <a:gd name="connsiteY19" fmla="*/ 1112838 h 4237038"/>
              <a:gd name="connsiteX0" fmla="*/ 742950 w 1571625"/>
              <a:gd name="connsiteY0" fmla="*/ 1105536 h 4229736"/>
              <a:gd name="connsiteX1" fmla="*/ 742950 w 1571625"/>
              <a:gd name="connsiteY1" fmla="*/ 1353186 h 4229736"/>
              <a:gd name="connsiteX2" fmla="*/ 1400175 w 1571625"/>
              <a:gd name="connsiteY2" fmla="*/ 2086611 h 4229736"/>
              <a:gd name="connsiteX3" fmla="*/ 1333500 w 1571625"/>
              <a:gd name="connsiteY3" fmla="*/ 2153286 h 4229736"/>
              <a:gd name="connsiteX4" fmla="*/ 857250 w 1571625"/>
              <a:gd name="connsiteY4" fmla="*/ 1591311 h 4229736"/>
              <a:gd name="connsiteX5" fmla="*/ 876300 w 1571625"/>
              <a:gd name="connsiteY5" fmla="*/ 2791461 h 4229736"/>
              <a:gd name="connsiteX6" fmla="*/ 1571625 w 1571625"/>
              <a:gd name="connsiteY6" fmla="*/ 4144011 h 4229736"/>
              <a:gd name="connsiteX7" fmla="*/ 1333500 w 1571625"/>
              <a:gd name="connsiteY7" fmla="*/ 4153536 h 4229736"/>
              <a:gd name="connsiteX8" fmla="*/ 714375 w 1571625"/>
              <a:gd name="connsiteY8" fmla="*/ 2791461 h 4229736"/>
              <a:gd name="connsiteX9" fmla="*/ 180975 w 1571625"/>
              <a:gd name="connsiteY9" fmla="*/ 4229736 h 4229736"/>
              <a:gd name="connsiteX10" fmla="*/ 0 w 1571625"/>
              <a:gd name="connsiteY10" fmla="*/ 4229736 h 4229736"/>
              <a:gd name="connsiteX11" fmla="*/ 542925 w 1571625"/>
              <a:gd name="connsiteY11" fmla="*/ 2810511 h 4229736"/>
              <a:gd name="connsiteX12" fmla="*/ 600075 w 1571625"/>
              <a:gd name="connsiteY12" fmla="*/ 1572261 h 4229736"/>
              <a:gd name="connsiteX13" fmla="*/ 104775 w 1571625"/>
              <a:gd name="connsiteY13" fmla="*/ 2134236 h 4229736"/>
              <a:gd name="connsiteX14" fmla="*/ 57150 w 1571625"/>
              <a:gd name="connsiteY14" fmla="*/ 2029461 h 4229736"/>
              <a:gd name="connsiteX15" fmla="*/ 666750 w 1571625"/>
              <a:gd name="connsiteY15" fmla="*/ 1372236 h 4229736"/>
              <a:gd name="connsiteX16" fmla="*/ 666750 w 1571625"/>
              <a:gd name="connsiteY16" fmla="*/ 1124586 h 4229736"/>
              <a:gd name="connsiteX17" fmla="*/ 276225 w 1571625"/>
              <a:gd name="connsiteY17" fmla="*/ 238761 h 4229736"/>
              <a:gd name="connsiteX18" fmla="*/ 1162050 w 1571625"/>
              <a:gd name="connsiteY18" fmla="*/ 219711 h 4229736"/>
              <a:gd name="connsiteX19" fmla="*/ 742950 w 1571625"/>
              <a:gd name="connsiteY19" fmla="*/ 1105536 h 4229736"/>
              <a:gd name="connsiteX0" fmla="*/ 742950 w 1571625"/>
              <a:gd name="connsiteY0" fmla="*/ 1061910 h 4186110"/>
              <a:gd name="connsiteX1" fmla="*/ 742950 w 1571625"/>
              <a:gd name="connsiteY1" fmla="*/ 1309560 h 4186110"/>
              <a:gd name="connsiteX2" fmla="*/ 1400175 w 1571625"/>
              <a:gd name="connsiteY2" fmla="*/ 2042985 h 4186110"/>
              <a:gd name="connsiteX3" fmla="*/ 1333500 w 1571625"/>
              <a:gd name="connsiteY3" fmla="*/ 2109660 h 4186110"/>
              <a:gd name="connsiteX4" fmla="*/ 857250 w 1571625"/>
              <a:gd name="connsiteY4" fmla="*/ 1547685 h 4186110"/>
              <a:gd name="connsiteX5" fmla="*/ 876300 w 1571625"/>
              <a:gd name="connsiteY5" fmla="*/ 2747835 h 4186110"/>
              <a:gd name="connsiteX6" fmla="*/ 1571625 w 1571625"/>
              <a:gd name="connsiteY6" fmla="*/ 4100385 h 4186110"/>
              <a:gd name="connsiteX7" fmla="*/ 1333500 w 1571625"/>
              <a:gd name="connsiteY7" fmla="*/ 4109910 h 4186110"/>
              <a:gd name="connsiteX8" fmla="*/ 714375 w 1571625"/>
              <a:gd name="connsiteY8" fmla="*/ 2747835 h 4186110"/>
              <a:gd name="connsiteX9" fmla="*/ 180975 w 1571625"/>
              <a:gd name="connsiteY9" fmla="*/ 4186110 h 4186110"/>
              <a:gd name="connsiteX10" fmla="*/ 0 w 1571625"/>
              <a:gd name="connsiteY10" fmla="*/ 4186110 h 4186110"/>
              <a:gd name="connsiteX11" fmla="*/ 542925 w 1571625"/>
              <a:gd name="connsiteY11" fmla="*/ 2766885 h 4186110"/>
              <a:gd name="connsiteX12" fmla="*/ 600075 w 1571625"/>
              <a:gd name="connsiteY12" fmla="*/ 1528635 h 4186110"/>
              <a:gd name="connsiteX13" fmla="*/ 104775 w 1571625"/>
              <a:gd name="connsiteY13" fmla="*/ 2090610 h 4186110"/>
              <a:gd name="connsiteX14" fmla="*/ 57150 w 1571625"/>
              <a:gd name="connsiteY14" fmla="*/ 1985835 h 4186110"/>
              <a:gd name="connsiteX15" fmla="*/ 666750 w 1571625"/>
              <a:gd name="connsiteY15" fmla="*/ 1328610 h 4186110"/>
              <a:gd name="connsiteX16" fmla="*/ 663092 w 1571625"/>
              <a:gd name="connsiteY16" fmla="*/ 1062672 h 4186110"/>
              <a:gd name="connsiteX17" fmla="*/ 276225 w 1571625"/>
              <a:gd name="connsiteY17" fmla="*/ 195135 h 4186110"/>
              <a:gd name="connsiteX18" fmla="*/ 1162050 w 1571625"/>
              <a:gd name="connsiteY18" fmla="*/ 176085 h 4186110"/>
              <a:gd name="connsiteX19" fmla="*/ 742950 w 1571625"/>
              <a:gd name="connsiteY19" fmla="*/ 1061910 h 4186110"/>
              <a:gd name="connsiteX0" fmla="*/ 742950 w 1571625"/>
              <a:gd name="connsiteY0" fmla="*/ 1115535 h 4239735"/>
              <a:gd name="connsiteX1" fmla="*/ 742950 w 1571625"/>
              <a:gd name="connsiteY1" fmla="*/ 1363185 h 4239735"/>
              <a:gd name="connsiteX2" fmla="*/ 1400175 w 1571625"/>
              <a:gd name="connsiteY2" fmla="*/ 2096610 h 4239735"/>
              <a:gd name="connsiteX3" fmla="*/ 1333500 w 1571625"/>
              <a:gd name="connsiteY3" fmla="*/ 2163285 h 4239735"/>
              <a:gd name="connsiteX4" fmla="*/ 857250 w 1571625"/>
              <a:gd name="connsiteY4" fmla="*/ 1601310 h 4239735"/>
              <a:gd name="connsiteX5" fmla="*/ 876300 w 1571625"/>
              <a:gd name="connsiteY5" fmla="*/ 2801460 h 4239735"/>
              <a:gd name="connsiteX6" fmla="*/ 1571625 w 1571625"/>
              <a:gd name="connsiteY6" fmla="*/ 4154010 h 4239735"/>
              <a:gd name="connsiteX7" fmla="*/ 1333500 w 1571625"/>
              <a:gd name="connsiteY7" fmla="*/ 4163535 h 4239735"/>
              <a:gd name="connsiteX8" fmla="*/ 714375 w 1571625"/>
              <a:gd name="connsiteY8" fmla="*/ 2801460 h 4239735"/>
              <a:gd name="connsiteX9" fmla="*/ 180975 w 1571625"/>
              <a:gd name="connsiteY9" fmla="*/ 4239735 h 4239735"/>
              <a:gd name="connsiteX10" fmla="*/ 0 w 1571625"/>
              <a:gd name="connsiteY10" fmla="*/ 4239735 h 4239735"/>
              <a:gd name="connsiteX11" fmla="*/ 542925 w 1571625"/>
              <a:gd name="connsiteY11" fmla="*/ 2820510 h 4239735"/>
              <a:gd name="connsiteX12" fmla="*/ 600075 w 1571625"/>
              <a:gd name="connsiteY12" fmla="*/ 1582260 h 4239735"/>
              <a:gd name="connsiteX13" fmla="*/ 104775 w 1571625"/>
              <a:gd name="connsiteY13" fmla="*/ 2144235 h 4239735"/>
              <a:gd name="connsiteX14" fmla="*/ 57150 w 1571625"/>
              <a:gd name="connsiteY14" fmla="*/ 2039460 h 4239735"/>
              <a:gd name="connsiteX15" fmla="*/ 666750 w 1571625"/>
              <a:gd name="connsiteY15" fmla="*/ 1382235 h 4239735"/>
              <a:gd name="connsiteX16" fmla="*/ 663092 w 1571625"/>
              <a:gd name="connsiteY16" fmla="*/ 1116297 h 4239735"/>
              <a:gd name="connsiteX17" fmla="*/ 276225 w 1571625"/>
              <a:gd name="connsiteY17" fmla="*/ 248760 h 4239735"/>
              <a:gd name="connsiteX18" fmla="*/ 1162050 w 1571625"/>
              <a:gd name="connsiteY18" fmla="*/ 229710 h 4239735"/>
              <a:gd name="connsiteX19" fmla="*/ 742950 w 1571625"/>
              <a:gd name="connsiteY19" fmla="*/ 1115535 h 4239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71625" h="4239735">
                <a:moveTo>
                  <a:pt x="742950" y="1115535"/>
                </a:moveTo>
                <a:lnTo>
                  <a:pt x="742950" y="1363185"/>
                </a:lnTo>
                <a:lnTo>
                  <a:pt x="1400175" y="2096610"/>
                </a:lnTo>
                <a:lnTo>
                  <a:pt x="1333500" y="2163285"/>
                </a:lnTo>
                <a:lnTo>
                  <a:pt x="857250" y="1601310"/>
                </a:lnTo>
                <a:lnTo>
                  <a:pt x="876300" y="2801460"/>
                </a:lnTo>
                <a:lnTo>
                  <a:pt x="1571625" y="4154010"/>
                </a:lnTo>
                <a:lnTo>
                  <a:pt x="1333500" y="4163535"/>
                </a:lnTo>
                <a:lnTo>
                  <a:pt x="714375" y="2801460"/>
                </a:lnTo>
                <a:lnTo>
                  <a:pt x="180975" y="4239735"/>
                </a:lnTo>
                <a:lnTo>
                  <a:pt x="0" y="4239735"/>
                </a:lnTo>
                <a:lnTo>
                  <a:pt x="542925" y="2820510"/>
                </a:lnTo>
                <a:lnTo>
                  <a:pt x="600075" y="1582260"/>
                </a:lnTo>
                <a:lnTo>
                  <a:pt x="104775" y="2144235"/>
                </a:lnTo>
                <a:lnTo>
                  <a:pt x="57150" y="2039460"/>
                </a:lnTo>
                <a:lnTo>
                  <a:pt x="666750" y="1382235"/>
                </a:lnTo>
                <a:cubicBezTo>
                  <a:pt x="665531" y="1293589"/>
                  <a:pt x="664311" y="1204943"/>
                  <a:pt x="663092" y="1116297"/>
                </a:cubicBezTo>
                <a:cubicBezTo>
                  <a:pt x="293205" y="1060735"/>
                  <a:pt x="57734" y="561116"/>
                  <a:pt x="276225" y="248760"/>
                </a:cubicBezTo>
                <a:cubicBezTo>
                  <a:pt x="494716" y="-63596"/>
                  <a:pt x="936905" y="-94902"/>
                  <a:pt x="1162050" y="229710"/>
                </a:cubicBezTo>
                <a:cubicBezTo>
                  <a:pt x="1387195" y="554322"/>
                  <a:pt x="1158875" y="1106010"/>
                  <a:pt x="742950" y="1115535"/>
                </a:cubicBezTo>
                <a:close/>
              </a:path>
            </a:pathLst>
          </a:custGeom>
          <a:gradFill flip="none" rotWithShape="1">
            <a:gsLst>
              <a:gs pos="0">
                <a:srgbClr val="FFFF00"/>
              </a:gs>
              <a:gs pos="100000">
                <a:srgbClr val="0000FF"/>
              </a:gs>
            </a:gsLst>
            <a:lin ang="162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1" name="Freeform 30"/>
          <p:cNvSpPr>
            <a:spLocks noChangeAspect="1"/>
          </p:cNvSpPr>
          <p:nvPr/>
        </p:nvSpPr>
        <p:spPr>
          <a:xfrm>
            <a:off x="2232875" y="5376192"/>
            <a:ext cx="192477" cy="457200"/>
          </a:xfrm>
          <a:custGeom>
            <a:avLst/>
            <a:gdLst>
              <a:gd name="connsiteX0" fmla="*/ 685800 w 1514475"/>
              <a:gd name="connsiteY0" fmla="*/ 885825 h 4010025"/>
              <a:gd name="connsiteX1" fmla="*/ 685800 w 1514475"/>
              <a:gd name="connsiteY1" fmla="*/ 1133475 h 4010025"/>
              <a:gd name="connsiteX2" fmla="*/ 1343025 w 1514475"/>
              <a:gd name="connsiteY2" fmla="*/ 1866900 h 4010025"/>
              <a:gd name="connsiteX3" fmla="*/ 1276350 w 1514475"/>
              <a:gd name="connsiteY3" fmla="*/ 1933575 h 4010025"/>
              <a:gd name="connsiteX4" fmla="*/ 800100 w 1514475"/>
              <a:gd name="connsiteY4" fmla="*/ 1371600 h 4010025"/>
              <a:gd name="connsiteX5" fmla="*/ 819150 w 1514475"/>
              <a:gd name="connsiteY5" fmla="*/ 2571750 h 4010025"/>
              <a:gd name="connsiteX6" fmla="*/ 1514475 w 1514475"/>
              <a:gd name="connsiteY6" fmla="*/ 3924300 h 4010025"/>
              <a:gd name="connsiteX7" fmla="*/ 1276350 w 1514475"/>
              <a:gd name="connsiteY7" fmla="*/ 3933825 h 4010025"/>
              <a:gd name="connsiteX8" fmla="*/ 657225 w 1514475"/>
              <a:gd name="connsiteY8" fmla="*/ 2571750 h 4010025"/>
              <a:gd name="connsiteX9" fmla="*/ 123825 w 1514475"/>
              <a:gd name="connsiteY9" fmla="*/ 4010025 h 4010025"/>
              <a:gd name="connsiteX10" fmla="*/ 0 w 1514475"/>
              <a:gd name="connsiteY10" fmla="*/ 4010025 h 4010025"/>
              <a:gd name="connsiteX11" fmla="*/ 542925 w 1514475"/>
              <a:gd name="connsiteY11" fmla="*/ 2552700 h 4010025"/>
              <a:gd name="connsiteX12" fmla="*/ 542925 w 1514475"/>
              <a:gd name="connsiteY12" fmla="*/ 1352550 h 4010025"/>
              <a:gd name="connsiteX13" fmla="*/ 47625 w 1514475"/>
              <a:gd name="connsiteY13" fmla="*/ 1914525 h 4010025"/>
              <a:gd name="connsiteX14" fmla="*/ 0 w 1514475"/>
              <a:gd name="connsiteY14" fmla="*/ 1809750 h 4010025"/>
              <a:gd name="connsiteX15" fmla="*/ 609600 w 1514475"/>
              <a:gd name="connsiteY15" fmla="*/ 1152525 h 4010025"/>
              <a:gd name="connsiteX16" fmla="*/ 609600 w 1514475"/>
              <a:gd name="connsiteY16" fmla="*/ 904875 h 4010025"/>
              <a:gd name="connsiteX17" fmla="*/ 219075 w 1514475"/>
              <a:gd name="connsiteY17" fmla="*/ 19050 h 4010025"/>
              <a:gd name="connsiteX18" fmla="*/ 1104900 w 1514475"/>
              <a:gd name="connsiteY18" fmla="*/ 0 h 4010025"/>
              <a:gd name="connsiteX19" fmla="*/ 685800 w 1514475"/>
              <a:gd name="connsiteY19" fmla="*/ 885825 h 4010025"/>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70696 h 4194896"/>
              <a:gd name="connsiteX1" fmla="*/ 685800 w 1514475"/>
              <a:gd name="connsiteY1" fmla="*/ 1318346 h 4194896"/>
              <a:gd name="connsiteX2" fmla="*/ 1343025 w 1514475"/>
              <a:gd name="connsiteY2" fmla="*/ 2051771 h 4194896"/>
              <a:gd name="connsiteX3" fmla="*/ 1276350 w 1514475"/>
              <a:gd name="connsiteY3" fmla="*/ 2118446 h 4194896"/>
              <a:gd name="connsiteX4" fmla="*/ 800100 w 1514475"/>
              <a:gd name="connsiteY4" fmla="*/ 1556471 h 4194896"/>
              <a:gd name="connsiteX5" fmla="*/ 819150 w 1514475"/>
              <a:gd name="connsiteY5" fmla="*/ 2756621 h 4194896"/>
              <a:gd name="connsiteX6" fmla="*/ 1514475 w 1514475"/>
              <a:gd name="connsiteY6" fmla="*/ 4109171 h 4194896"/>
              <a:gd name="connsiteX7" fmla="*/ 1276350 w 1514475"/>
              <a:gd name="connsiteY7" fmla="*/ 4118696 h 4194896"/>
              <a:gd name="connsiteX8" fmla="*/ 657225 w 1514475"/>
              <a:gd name="connsiteY8" fmla="*/ 2756621 h 4194896"/>
              <a:gd name="connsiteX9" fmla="*/ 123825 w 1514475"/>
              <a:gd name="connsiteY9" fmla="*/ 4194896 h 4194896"/>
              <a:gd name="connsiteX10" fmla="*/ 0 w 1514475"/>
              <a:gd name="connsiteY10" fmla="*/ 4194896 h 4194896"/>
              <a:gd name="connsiteX11" fmla="*/ 542925 w 1514475"/>
              <a:gd name="connsiteY11" fmla="*/ 2737571 h 4194896"/>
              <a:gd name="connsiteX12" fmla="*/ 542925 w 1514475"/>
              <a:gd name="connsiteY12" fmla="*/ 1537421 h 4194896"/>
              <a:gd name="connsiteX13" fmla="*/ 47625 w 1514475"/>
              <a:gd name="connsiteY13" fmla="*/ 2099396 h 4194896"/>
              <a:gd name="connsiteX14" fmla="*/ 0 w 1514475"/>
              <a:gd name="connsiteY14" fmla="*/ 1994621 h 4194896"/>
              <a:gd name="connsiteX15" fmla="*/ 609600 w 1514475"/>
              <a:gd name="connsiteY15" fmla="*/ 1337396 h 4194896"/>
              <a:gd name="connsiteX16" fmla="*/ 609600 w 1514475"/>
              <a:gd name="connsiteY16" fmla="*/ 1089746 h 4194896"/>
              <a:gd name="connsiteX17" fmla="*/ 219075 w 1514475"/>
              <a:gd name="connsiteY17" fmla="*/ 203921 h 4194896"/>
              <a:gd name="connsiteX18" fmla="*/ 1104900 w 1514475"/>
              <a:gd name="connsiteY18" fmla="*/ 184871 h 4194896"/>
              <a:gd name="connsiteX19" fmla="*/ 685800 w 1514475"/>
              <a:gd name="connsiteY19" fmla="*/ 1070696 h 4194896"/>
              <a:gd name="connsiteX0" fmla="*/ 685800 w 1514475"/>
              <a:gd name="connsiteY0" fmla="*/ 1103154 h 4227354"/>
              <a:gd name="connsiteX1" fmla="*/ 685800 w 1514475"/>
              <a:gd name="connsiteY1" fmla="*/ 1350804 h 4227354"/>
              <a:gd name="connsiteX2" fmla="*/ 1343025 w 1514475"/>
              <a:gd name="connsiteY2" fmla="*/ 2084229 h 4227354"/>
              <a:gd name="connsiteX3" fmla="*/ 1276350 w 1514475"/>
              <a:gd name="connsiteY3" fmla="*/ 2150904 h 4227354"/>
              <a:gd name="connsiteX4" fmla="*/ 800100 w 1514475"/>
              <a:gd name="connsiteY4" fmla="*/ 1588929 h 4227354"/>
              <a:gd name="connsiteX5" fmla="*/ 819150 w 1514475"/>
              <a:gd name="connsiteY5" fmla="*/ 2789079 h 4227354"/>
              <a:gd name="connsiteX6" fmla="*/ 1514475 w 1514475"/>
              <a:gd name="connsiteY6" fmla="*/ 4141629 h 4227354"/>
              <a:gd name="connsiteX7" fmla="*/ 1276350 w 1514475"/>
              <a:gd name="connsiteY7" fmla="*/ 4151154 h 4227354"/>
              <a:gd name="connsiteX8" fmla="*/ 657225 w 1514475"/>
              <a:gd name="connsiteY8" fmla="*/ 2789079 h 4227354"/>
              <a:gd name="connsiteX9" fmla="*/ 123825 w 1514475"/>
              <a:gd name="connsiteY9" fmla="*/ 4227354 h 4227354"/>
              <a:gd name="connsiteX10" fmla="*/ 0 w 1514475"/>
              <a:gd name="connsiteY10" fmla="*/ 4227354 h 4227354"/>
              <a:gd name="connsiteX11" fmla="*/ 542925 w 1514475"/>
              <a:gd name="connsiteY11" fmla="*/ 2770029 h 4227354"/>
              <a:gd name="connsiteX12" fmla="*/ 542925 w 1514475"/>
              <a:gd name="connsiteY12" fmla="*/ 1569879 h 4227354"/>
              <a:gd name="connsiteX13" fmla="*/ 47625 w 1514475"/>
              <a:gd name="connsiteY13" fmla="*/ 2131854 h 4227354"/>
              <a:gd name="connsiteX14" fmla="*/ 0 w 1514475"/>
              <a:gd name="connsiteY14" fmla="*/ 2027079 h 4227354"/>
              <a:gd name="connsiteX15" fmla="*/ 609600 w 1514475"/>
              <a:gd name="connsiteY15" fmla="*/ 1369854 h 4227354"/>
              <a:gd name="connsiteX16" fmla="*/ 609600 w 1514475"/>
              <a:gd name="connsiteY16" fmla="*/ 1122204 h 4227354"/>
              <a:gd name="connsiteX17" fmla="*/ 219075 w 1514475"/>
              <a:gd name="connsiteY17" fmla="*/ 236379 h 4227354"/>
              <a:gd name="connsiteX18" fmla="*/ 1104900 w 1514475"/>
              <a:gd name="connsiteY18" fmla="*/ 217329 h 4227354"/>
              <a:gd name="connsiteX19" fmla="*/ 685800 w 1514475"/>
              <a:gd name="connsiteY19" fmla="*/ 1103154 h 4227354"/>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542925 w 1514475"/>
              <a:gd name="connsiteY11" fmla="*/ 27797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485775 w 1514475"/>
              <a:gd name="connsiteY11" fmla="*/ 28178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742950 w 1571625"/>
              <a:gd name="connsiteY0" fmla="*/ 1112838 h 4237038"/>
              <a:gd name="connsiteX1" fmla="*/ 742950 w 1571625"/>
              <a:gd name="connsiteY1" fmla="*/ 1360488 h 4237038"/>
              <a:gd name="connsiteX2" fmla="*/ 1400175 w 1571625"/>
              <a:gd name="connsiteY2" fmla="*/ 2093913 h 4237038"/>
              <a:gd name="connsiteX3" fmla="*/ 1333500 w 1571625"/>
              <a:gd name="connsiteY3" fmla="*/ 2160588 h 4237038"/>
              <a:gd name="connsiteX4" fmla="*/ 857250 w 1571625"/>
              <a:gd name="connsiteY4" fmla="*/ 1598613 h 4237038"/>
              <a:gd name="connsiteX5" fmla="*/ 876300 w 1571625"/>
              <a:gd name="connsiteY5" fmla="*/ 2798763 h 4237038"/>
              <a:gd name="connsiteX6" fmla="*/ 1571625 w 1571625"/>
              <a:gd name="connsiteY6" fmla="*/ 4151313 h 4237038"/>
              <a:gd name="connsiteX7" fmla="*/ 1333500 w 1571625"/>
              <a:gd name="connsiteY7" fmla="*/ 4160838 h 4237038"/>
              <a:gd name="connsiteX8" fmla="*/ 714375 w 1571625"/>
              <a:gd name="connsiteY8" fmla="*/ 2798763 h 4237038"/>
              <a:gd name="connsiteX9" fmla="*/ 180975 w 1571625"/>
              <a:gd name="connsiteY9" fmla="*/ 4237038 h 4237038"/>
              <a:gd name="connsiteX10" fmla="*/ 0 w 1571625"/>
              <a:gd name="connsiteY10" fmla="*/ 4237038 h 4237038"/>
              <a:gd name="connsiteX11" fmla="*/ 542925 w 1571625"/>
              <a:gd name="connsiteY11" fmla="*/ 2817813 h 4237038"/>
              <a:gd name="connsiteX12" fmla="*/ 600075 w 1571625"/>
              <a:gd name="connsiteY12" fmla="*/ 1579563 h 4237038"/>
              <a:gd name="connsiteX13" fmla="*/ 104775 w 1571625"/>
              <a:gd name="connsiteY13" fmla="*/ 2141538 h 4237038"/>
              <a:gd name="connsiteX14" fmla="*/ 57150 w 1571625"/>
              <a:gd name="connsiteY14" fmla="*/ 2036763 h 4237038"/>
              <a:gd name="connsiteX15" fmla="*/ 666750 w 1571625"/>
              <a:gd name="connsiteY15" fmla="*/ 1379538 h 4237038"/>
              <a:gd name="connsiteX16" fmla="*/ 666750 w 1571625"/>
              <a:gd name="connsiteY16" fmla="*/ 1131888 h 4237038"/>
              <a:gd name="connsiteX17" fmla="*/ 276225 w 1571625"/>
              <a:gd name="connsiteY17" fmla="*/ 246063 h 4237038"/>
              <a:gd name="connsiteX18" fmla="*/ 1162050 w 1571625"/>
              <a:gd name="connsiteY18" fmla="*/ 227013 h 4237038"/>
              <a:gd name="connsiteX19" fmla="*/ 742950 w 1571625"/>
              <a:gd name="connsiteY19" fmla="*/ 1112838 h 4237038"/>
              <a:gd name="connsiteX0" fmla="*/ 742950 w 1571625"/>
              <a:gd name="connsiteY0" fmla="*/ 1105536 h 4229736"/>
              <a:gd name="connsiteX1" fmla="*/ 742950 w 1571625"/>
              <a:gd name="connsiteY1" fmla="*/ 1353186 h 4229736"/>
              <a:gd name="connsiteX2" fmla="*/ 1400175 w 1571625"/>
              <a:gd name="connsiteY2" fmla="*/ 2086611 h 4229736"/>
              <a:gd name="connsiteX3" fmla="*/ 1333500 w 1571625"/>
              <a:gd name="connsiteY3" fmla="*/ 2153286 h 4229736"/>
              <a:gd name="connsiteX4" fmla="*/ 857250 w 1571625"/>
              <a:gd name="connsiteY4" fmla="*/ 1591311 h 4229736"/>
              <a:gd name="connsiteX5" fmla="*/ 876300 w 1571625"/>
              <a:gd name="connsiteY5" fmla="*/ 2791461 h 4229736"/>
              <a:gd name="connsiteX6" fmla="*/ 1571625 w 1571625"/>
              <a:gd name="connsiteY6" fmla="*/ 4144011 h 4229736"/>
              <a:gd name="connsiteX7" fmla="*/ 1333500 w 1571625"/>
              <a:gd name="connsiteY7" fmla="*/ 4153536 h 4229736"/>
              <a:gd name="connsiteX8" fmla="*/ 714375 w 1571625"/>
              <a:gd name="connsiteY8" fmla="*/ 2791461 h 4229736"/>
              <a:gd name="connsiteX9" fmla="*/ 180975 w 1571625"/>
              <a:gd name="connsiteY9" fmla="*/ 4229736 h 4229736"/>
              <a:gd name="connsiteX10" fmla="*/ 0 w 1571625"/>
              <a:gd name="connsiteY10" fmla="*/ 4229736 h 4229736"/>
              <a:gd name="connsiteX11" fmla="*/ 542925 w 1571625"/>
              <a:gd name="connsiteY11" fmla="*/ 2810511 h 4229736"/>
              <a:gd name="connsiteX12" fmla="*/ 600075 w 1571625"/>
              <a:gd name="connsiteY12" fmla="*/ 1572261 h 4229736"/>
              <a:gd name="connsiteX13" fmla="*/ 104775 w 1571625"/>
              <a:gd name="connsiteY13" fmla="*/ 2134236 h 4229736"/>
              <a:gd name="connsiteX14" fmla="*/ 57150 w 1571625"/>
              <a:gd name="connsiteY14" fmla="*/ 2029461 h 4229736"/>
              <a:gd name="connsiteX15" fmla="*/ 666750 w 1571625"/>
              <a:gd name="connsiteY15" fmla="*/ 1372236 h 4229736"/>
              <a:gd name="connsiteX16" fmla="*/ 666750 w 1571625"/>
              <a:gd name="connsiteY16" fmla="*/ 1124586 h 4229736"/>
              <a:gd name="connsiteX17" fmla="*/ 276225 w 1571625"/>
              <a:gd name="connsiteY17" fmla="*/ 238761 h 4229736"/>
              <a:gd name="connsiteX18" fmla="*/ 1162050 w 1571625"/>
              <a:gd name="connsiteY18" fmla="*/ 219711 h 4229736"/>
              <a:gd name="connsiteX19" fmla="*/ 742950 w 1571625"/>
              <a:gd name="connsiteY19" fmla="*/ 1105536 h 4229736"/>
              <a:gd name="connsiteX0" fmla="*/ 742950 w 1571625"/>
              <a:gd name="connsiteY0" fmla="*/ 1061910 h 4186110"/>
              <a:gd name="connsiteX1" fmla="*/ 742950 w 1571625"/>
              <a:gd name="connsiteY1" fmla="*/ 1309560 h 4186110"/>
              <a:gd name="connsiteX2" fmla="*/ 1400175 w 1571625"/>
              <a:gd name="connsiteY2" fmla="*/ 2042985 h 4186110"/>
              <a:gd name="connsiteX3" fmla="*/ 1333500 w 1571625"/>
              <a:gd name="connsiteY3" fmla="*/ 2109660 h 4186110"/>
              <a:gd name="connsiteX4" fmla="*/ 857250 w 1571625"/>
              <a:gd name="connsiteY4" fmla="*/ 1547685 h 4186110"/>
              <a:gd name="connsiteX5" fmla="*/ 876300 w 1571625"/>
              <a:gd name="connsiteY5" fmla="*/ 2747835 h 4186110"/>
              <a:gd name="connsiteX6" fmla="*/ 1571625 w 1571625"/>
              <a:gd name="connsiteY6" fmla="*/ 4100385 h 4186110"/>
              <a:gd name="connsiteX7" fmla="*/ 1333500 w 1571625"/>
              <a:gd name="connsiteY7" fmla="*/ 4109910 h 4186110"/>
              <a:gd name="connsiteX8" fmla="*/ 714375 w 1571625"/>
              <a:gd name="connsiteY8" fmla="*/ 2747835 h 4186110"/>
              <a:gd name="connsiteX9" fmla="*/ 180975 w 1571625"/>
              <a:gd name="connsiteY9" fmla="*/ 4186110 h 4186110"/>
              <a:gd name="connsiteX10" fmla="*/ 0 w 1571625"/>
              <a:gd name="connsiteY10" fmla="*/ 4186110 h 4186110"/>
              <a:gd name="connsiteX11" fmla="*/ 542925 w 1571625"/>
              <a:gd name="connsiteY11" fmla="*/ 2766885 h 4186110"/>
              <a:gd name="connsiteX12" fmla="*/ 600075 w 1571625"/>
              <a:gd name="connsiteY12" fmla="*/ 1528635 h 4186110"/>
              <a:gd name="connsiteX13" fmla="*/ 104775 w 1571625"/>
              <a:gd name="connsiteY13" fmla="*/ 2090610 h 4186110"/>
              <a:gd name="connsiteX14" fmla="*/ 57150 w 1571625"/>
              <a:gd name="connsiteY14" fmla="*/ 1985835 h 4186110"/>
              <a:gd name="connsiteX15" fmla="*/ 666750 w 1571625"/>
              <a:gd name="connsiteY15" fmla="*/ 1328610 h 4186110"/>
              <a:gd name="connsiteX16" fmla="*/ 663092 w 1571625"/>
              <a:gd name="connsiteY16" fmla="*/ 1062672 h 4186110"/>
              <a:gd name="connsiteX17" fmla="*/ 276225 w 1571625"/>
              <a:gd name="connsiteY17" fmla="*/ 195135 h 4186110"/>
              <a:gd name="connsiteX18" fmla="*/ 1162050 w 1571625"/>
              <a:gd name="connsiteY18" fmla="*/ 176085 h 4186110"/>
              <a:gd name="connsiteX19" fmla="*/ 742950 w 1571625"/>
              <a:gd name="connsiteY19" fmla="*/ 1061910 h 4186110"/>
              <a:gd name="connsiteX0" fmla="*/ 742950 w 1571625"/>
              <a:gd name="connsiteY0" fmla="*/ 1115535 h 4239735"/>
              <a:gd name="connsiteX1" fmla="*/ 742950 w 1571625"/>
              <a:gd name="connsiteY1" fmla="*/ 1363185 h 4239735"/>
              <a:gd name="connsiteX2" fmla="*/ 1400175 w 1571625"/>
              <a:gd name="connsiteY2" fmla="*/ 2096610 h 4239735"/>
              <a:gd name="connsiteX3" fmla="*/ 1333500 w 1571625"/>
              <a:gd name="connsiteY3" fmla="*/ 2163285 h 4239735"/>
              <a:gd name="connsiteX4" fmla="*/ 857250 w 1571625"/>
              <a:gd name="connsiteY4" fmla="*/ 1601310 h 4239735"/>
              <a:gd name="connsiteX5" fmla="*/ 876300 w 1571625"/>
              <a:gd name="connsiteY5" fmla="*/ 2801460 h 4239735"/>
              <a:gd name="connsiteX6" fmla="*/ 1571625 w 1571625"/>
              <a:gd name="connsiteY6" fmla="*/ 4154010 h 4239735"/>
              <a:gd name="connsiteX7" fmla="*/ 1333500 w 1571625"/>
              <a:gd name="connsiteY7" fmla="*/ 4163535 h 4239735"/>
              <a:gd name="connsiteX8" fmla="*/ 714375 w 1571625"/>
              <a:gd name="connsiteY8" fmla="*/ 2801460 h 4239735"/>
              <a:gd name="connsiteX9" fmla="*/ 180975 w 1571625"/>
              <a:gd name="connsiteY9" fmla="*/ 4239735 h 4239735"/>
              <a:gd name="connsiteX10" fmla="*/ 0 w 1571625"/>
              <a:gd name="connsiteY10" fmla="*/ 4239735 h 4239735"/>
              <a:gd name="connsiteX11" fmla="*/ 542925 w 1571625"/>
              <a:gd name="connsiteY11" fmla="*/ 2820510 h 4239735"/>
              <a:gd name="connsiteX12" fmla="*/ 600075 w 1571625"/>
              <a:gd name="connsiteY12" fmla="*/ 1582260 h 4239735"/>
              <a:gd name="connsiteX13" fmla="*/ 104775 w 1571625"/>
              <a:gd name="connsiteY13" fmla="*/ 2144235 h 4239735"/>
              <a:gd name="connsiteX14" fmla="*/ 57150 w 1571625"/>
              <a:gd name="connsiteY14" fmla="*/ 2039460 h 4239735"/>
              <a:gd name="connsiteX15" fmla="*/ 666750 w 1571625"/>
              <a:gd name="connsiteY15" fmla="*/ 1382235 h 4239735"/>
              <a:gd name="connsiteX16" fmla="*/ 663092 w 1571625"/>
              <a:gd name="connsiteY16" fmla="*/ 1116297 h 4239735"/>
              <a:gd name="connsiteX17" fmla="*/ 276225 w 1571625"/>
              <a:gd name="connsiteY17" fmla="*/ 248760 h 4239735"/>
              <a:gd name="connsiteX18" fmla="*/ 1162050 w 1571625"/>
              <a:gd name="connsiteY18" fmla="*/ 229710 h 4239735"/>
              <a:gd name="connsiteX19" fmla="*/ 742950 w 1571625"/>
              <a:gd name="connsiteY19" fmla="*/ 1115535 h 4239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71625" h="4239735">
                <a:moveTo>
                  <a:pt x="742950" y="1115535"/>
                </a:moveTo>
                <a:lnTo>
                  <a:pt x="742950" y="1363185"/>
                </a:lnTo>
                <a:lnTo>
                  <a:pt x="1400175" y="2096610"/>
                </a:lnTo>
                <a:lnTo>
                  <a:pt x="1333500" y="2163285"/>
                </a:lnTo>
                <a:lnTo>
                  <a:pt x="857250" y="1601310"/>
                </a:lnTo>
                <a:lnTo>
                  <a:pt x="876300" y="2801460"/>
                </a:lnTo>
                <a:lnTo>
                  <a:pt x="1571625" y="4154010"/>
                </a:lnTo>
                <a:lnTo>
                  <a:pt x="1333500" y="4163535"/>
                </a:lnTo>
                <a:lnTo>
                  <a:pt x="714375" y="2801460"/>
                </a:lnTo>
                <a:lnTo>
                  <a:pt x="180975" y="4239735"/>
                </a:lnTo>
                <a:lnTo>
                  <a:pt x="0" y="4239735"/>
                </a:lnTo>
                <a:lnTo>
                  <a:pt x="542925" y="2820510"/>
                </a:lnTo>
                <a:lnTo>
                  <a:pt x="600075" y="1582260"/>
                </a:lnTo>
                <a:lnTo>
                  <a:pt x="104775" y="2144235"/>
                </a:lnTo>
                <a:lnTo>
                  <a:pt x="57150" y="2039460"/>
                </a:lnTo>
                <a:lnTo>
                  <a:pt x="666750" y="1382235"/>
                </a:lnTo>
                <a:cubicBezTo>
                  <a:pt x="665531" y="1293589"/>
                  <a:pt x="664311" y="1204943"/>
                  <a:pt x="663092" y="1116297"/>
                </a:cubicBezTo>
                <a:cubicBezTo>
                  <a:pt x="293205" y="1060735"/>
                  <a:pt x="57734" y="561116"/>
                  <a:pt x="276225" y="248760"/>
                </a:cubicBezTo>
                <a:cubicBezTo>
                  <a:pt x="494716" y="-63596"/>
                  <a:pt x="936905" y="-94902"/>
                  <a:pt x="1162050" y="229710"/>
                </a:cubicBezTo>
                <a:cubicBezTo>
                  <a:pt x="1387195" y="554322"/>
                  <a:pt x="1158875" y="1106010"/>
                  <a:pt x="742950" y="1115535"/>
                </a:cubicBezTo>
                <a:close/>
              </a:path>
            </a:pathLst>
          </a:cu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2" name="Freeform 31"/>
          <p:cNvSpPr>
            <a:spLocks noChangeAspect="1"/>
          </p:cNvSpPr>
          <p:nvPr/>
        </p:nvSpPr>
        <p:spPr>
          <a:xfrm>
            <a:off x="2617829" y="5260167"/>
            <a:ext cx="192477" cy="457200"/>
          </a:xfrm>
          <a:custGeom>
            <a:avLst/>
            <a:gdLst>
              <a:gd name="connsiteX0" fmla="*/ 685800 w 1514475"/>
              <a:gd name="connsiteY0" fmla="*/ 885825 h 4010025"/>
              <a:gd name="connsiteX1" fmla="*/ 685800 w 1514475"/>
              <a:gd name="connsiteY1" fmla="*/ 1133475 h 4010025"/>
              <a:gd name="connsiteX2" fmla="*/ 1343025 w 1514475"/>
              <a:gd name="connsiteY2" fmla="*/ 1866900 h 4010025"/>
              <a:gd name="connsiteX3" fmla="*/ 1276350 w 1514475"/>
              <a:gd name="connsiteY3" fmla="*/ 1933575 h 4010025"/>
              <a:gd name="connsiteX4" fmla="*/ 800100 w 1514475"/>
              <a:gd name="connsiteY4" fmla="*/ 1371600 h 4010025"/>
              <a:gd name="connsiteX5" fmla="*/ 819150 w 1514475"/>
              <a:gd name="connsiteY5" fmla="*/ 2571750 h 4010025"/>
              <a:gd name="connsiteX6" fmla="*/ 1514475 w 1514475"/>
              <a:gd name="connsiteY6" fmla="*/ 3924300 h 4010025"/>
              <a:gd name="connsiteX7" fmla="*/ 1276350 w 1514475"/>
              <a:gd name="connsiteY7" fmla="*/ 3933825 h 4010025"/>
              <a:gd name="connsiteX8" fmla="*/ 657225 w 1514475"/>
              <a:gd name="connsiteY8" fmla="*/ 2571750 h 4010025"/>
              <a:gd name="connsiteX9" fmla="*/ 123825 w 1514475"/>
              <a:gd name="connsiteY9" fmla="*/ 4010025 h 4010025"/>
              <a:gd name="connsiteX10" fmla="*/ 0 w 1514475"/>
              <a:gd name="connsiteY10" fmla="*/ 4010025 h 4010025"/>
              <a:gd name="connsiteX11" fmla="*/ 542925 w 1514475"/>
              <a:gd name="connsiteY11" fmla="*/ 2552700 h 4010025"/>
              <a:gd name="connsiteX12" fmla="*/ 542925 w 1514475"/>
              <a:gd name="connsiteY12" fmla="*/ 1352550 h 4010025"/>
              <a:gd name="connsiteX13" fmla="*/ 47625 w 1514475"/>
              <a:gd name="connsiteY13" fmla="*/ 1914525 h 4010025"/>
              <a:gd name="connsiteX14" fmla="*/ 0 w 1514475"/>
              <a:gd name="connsiteY14" fmla="*/ 1809750 h 4010025"/>
              <a:gd name="connsiteX15" fmla="*/ 609600 w 1514475"/>
              <a:gd name="connsiteY15" fmla="*/ 1152525 h 4010025"/>
              <a:gd name="connsiteX16" fmla="*/ 609600 w 1514475"/>
              <a:gd name="connsiteY16" fmla="*/ 904875 h 4010025"/>
              <a:gd name="connsiteX17" fmla="*/ 219075 w 1514475"/>
              <a:gd name="connsiteY17" fmla="*/ 19050 h 4010025"/>
              <a:gd name="connsiteX18" fmla="*/ 1104900 w 1514475"/>
              <a:gd name="connsiteY18" fmla="*/ 0 h 4010025"/>
              <a:gd name="connsiteX19" fmla="*/ 685800 w 1514475"/>
              <a:gd name="connsiteY19" fmla="*/ 885825 h 4010025"/>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70696 h 4194896"/>
              <a:gd name="connsiteX1" fmla="*/ 685800 w 1514475"/>
              <a:gd name="connsiteY1" fmla="*/ 1318346 h 4194896"/>
              <a:gd name="connsiteX2" fmla="*/ 1343025 w 1514475"/>
              <a:gd name="connsiteY2" fmla="*/ 2051771 h 4194896"/>
              <a:gd name="connsiteX3" fmla="*/ 1276350 w 1514475"/>
              <a:gd name="connsiteY3" fmla="*/ 2118446 h 4194896"/>
              <a:gd name="connsiteX4" fmla="*/ 800100 w 1514475"/>
              <a:gd name="connsiteY4" fmla="*/ 1556471 h 4194896"/>
              <a:gd name="connsiteX5" fmla="*/ 819150 w 1514475"/>
              <a:gd name="connsiteY5" fmla="*/ 2756621 h 4194896"/>
              <a:gd name="connsiteX6" fmla="*/ 1514475 w 1514475"/>
              <a:gd name="connsiteY6" fmla="*/ 4109171 h 4194896"/>
              <a:gd name="connsiteX7" fmla="*/ 1276350 w 1514475"/>
              <a:gd name="connsiteY7" fmla="*/ 4118696 h 4194896"/>
              <a:gd name="connsiteX8" fmla="*/ 657225 w 1514475"/>
              <a:gd name="connsiteY8" fmla="*/ 2756621 h 4194896"/>
              <a:gd name="connsiteX9" fmla="*/ 123825 w 1514475"/>
              <a:gd name="connsiteY9" fmla="*/ 4194896 h 4194896"/>
              <a:gd name="connsiteX10" fmla="*/ 0 w 1514475"/>
              <a:gd name="connsiteY10" fmla="*/ 4194896 h 4194896"/>
              <a:gd name="connsiteX11" fmla="*/ 542925 w 1514475"/>
              <a:gd name="connsiteY11" fmla="*/ 2737571 h 4194896"/>
              <a:gd name="connsiteX12" fmla="*/ 542925 w 1514475"/>
              <a:gd name="connsiteY12" fmla="*/ 1537421 h 4194896"/>
              <a:gd name="connsiteX13" fmla="*/ 47625 w 1514475"/>
              <a:gd name="connsiteY13" fmla="*/ 2099396 h 4194896"/>
              <a:gd name="connsiteX14" fmla="*/ 0 w 1514475"/>
              <a:gd name="connsiteY14" fmla="*/ 1994621 h 4194896"/>
              <a:gd name="connsiteX15" fmla="*/ 609600 w 1514475"/>
              <a:gd name="connsiteY15" fmla="*/ 1337396 h 4194896"/>
              <a:gd name="connsiteX16" fmla="*/ 609600 w 1514475"/>
              <a:gd name="connsiteY16" fmla="*/ 1089746 h 4194896"/>
              <a:gd name="connsiteX17" fmla="*/ 219075 w 1514475"/>
              <a:gd name="connsiteY17" fmla="*/ 203921 h 4194896"/>
              <a:gd name="connsiteX18" fmla="*/ 1104900 w 1514475"/>
              <a:gd name="connsiteY18" fmla="*/ 184871 h 4194896"/>
              <a:gd name="connsiteX19" fmla="*/ 685800 w 1514475"/>
              <a:gd name="connsiteY19" fmla="*/ 1070696 h 4194896"/>
              <a:gd name="connsiteX0" fmla="*/ 685800 w 1514475"/>
              <a:gd name="connsiteY0" fmla="*/ 1103154 h 4227354"/>
              <a:gd name="connsiteX1" fmla="*/ 685800 w 1514475"/>
              <a:gd name="connsiteY1" fmla="*/ 1350804 h 4227354"/>
              <a:gd name="connsiteX2" fmla="*/ 1343025 w 1514475"/>
              <a:gd name="connsiteY2" fmla="*/ 2084229 h 4227354"/>
              <a:gd name="connsiteX3" fmla="*/ 1276350 w 1514475"/>
              <a:gd name="connsiteY3" fmla="*/ 2150904 h 4227354"/>
              <a:gd name="connsiteX4" fmla="*/ 800100 w 1514475"/>
              <a:gd name="connsiteY4" fmla="*/ 1588929 h 4227354"/>
              <a:gd name="connsiteX5" fmla="*/ 819150 w 1514475"/>
              <a:gd name="connsiteY5" fmla="*/ 2789079 h 4227354"/>
              <a:gd name="connsiteX6" fmla="*/ 1514475 w 1514475"/>
              <a:gd name="connsiteY6" fmla="*/ 4141629 h 4227354"/>
              <a:gd name="connsiteX7" fmla="*/ 1276350 w 1514475"/>
              <a:gd name="connsiteY7" fmla="*/ 4151154 h 4227354"/>
              <a:gd name="connsiteX8" fmla="*/ 657225 w 1514475"/>
              <a:gd name="connsiteY8" fmla="*/ 2789079 h 4227354"/>
              <a:gd name="connsiteX9" fmla="*/ 123825 w 1514475"/>
              <a:gd name="connsiteY9" fmla="*/ 4227354 h 4227354"/>
              <a:gd name="connsiteX10" fmla="*/ 0 w 1514475"/>
              <a:gd name="connsiteY10" fmla="*/ 4227354 h 4227354"/>
              <a:gd name="connsiteX11" fmla="*/ 542925 w 1514475"/>
              <a:gd name="connsiteY11" fmla="*/ 2770029 h 4227354"/>
              <a:gd name="connsiteX12" fmla="*/ 542925 w 1514475"/>
              <a:gd name="connsiteY12" fmla="*/ 1569879 h 4227354"/>
              <a:gd name="connsiteX13" fmla="*/ 47625 w 1514475"/>
              <a:gd name="connsiteY13" fmla="*/ 2131854 h 4227354"/>
              <a:gd name="connsiteX14" fmla="*/ 0 w 1514475"/>
              <a:gd name="connsiteY14" fmla="*/ 2027079 h 4227354"/>
              <a:gd name="connsiteX15" fmla="*/ 609600 w 1514475"/>
              <a:gd name="connsiteY15" fmla="*/ 1369854 h 4227354"/>
              <a:gd name="connsiteX16" fmla="*/ 609600 w 1514475"/>
              <a:gd name="connsiteY16" fmla="*/ 1122204 h 4227354"/>
              <a:gd name="connsiteX17" fmla="*/ 219075 w 1514475"/>
              <a:gd name="connsiteY17" fmla="*/ 236379 h 4227354"/>
              <a:gd name="connsiteX18" fmla="*/ 1104900 w 1514475"/>
              <a:gd name="connsiteY18" fmla="*/ 217329 h 4227354"/>
              <a:gd name="connsiteX19" fmla="*/ 685800 w 1514475"/>
              <a:gd name="connsiteY19" fmla="*/ 1103154 h 4227354"/>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542925 w 1514475"/>
              <a:gd name="connsiteY11" fmla="*/ 27797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485775 w 1514475"/>
              <a:gd name="connsiteY11" fmla="*/ 28178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742950 w 1571625"/>
              <a:gd name="connsiteY0" fmla="*/ 1112838 h 4237038"/>
              <a:gd name="connsiteX1" fmla="*/ 742950 w 1571625"/>
              <a:gd name="connsiteY1" fmla="*/ 1360488 h 4237038"/>
              <a:gd name="connsiteX2" fmla="*/ 1400175 w 1571625"/>
              <a:gd name="connsiteY2" fmla="*/ 2093913 h 4237038"/>
              <a:gd name="connsiteX3" fmla="*/ 1333500 w 1571625"/>
              <a:gd name="connsiteY3" fmla="*/ 2160588 h 4237038"/>
              <a:gd name="connsiteX4" fmla="*/ 857250 w 1571625"/>
              <a:gd name="connsiteY4" fmla="*/ 1598613 h 4237038"/>
              <a:gd name="connsiteX5" fmla="*/ 876300 w 1571625"/>
              <a:gd name="connsiteY5" fmla="*/ 2798763 h 4237038"/>
              <a:gd name="connsiteX6" fmla="*/ 1571625 w 1571625"/>
              <a:gd name="connsiteY6" fmla="*/ 4151313 h 4237038"/>
              <a:gd name="connsiteX7" fmla="*/ 1333500 w 1571625"/>
              <a:gd name="connsiteY7" fmla="*/ 4160838 h 4237038"/>
              <a:gd name="connsiteX8" fmla="*/ 714375 w 1571625"/>
              <a:gd name="connsiteY8" fmla="*/ 2798763 h 4237038"/>
              <a:gd name="connsiteX9" fmla="*/ 180975 w 1571625"/>
              <a:gd name="connsiteY9" fmla="*/ 4237038 h 4237038"/>
              <a:gd name="connsiteX10" fmla="*/ 0 w 1571625"/>
              <a:gd name="connsiteY10" fmla="*/ 4237038 h 4237038"/>
              <a:gd name="connsiteX11" fmla="*/ 542925 w 1571625"/>
              <a:gd name="connsiteY11" fmla="*/ 2817813 h 4237038"/>
              <a:gd name="connsiteX12" fmla="*/ 600075 w 1571625"/>
              <a:gd name="connsiteY12" fmla="*/ 1579563 h 4237038"/>
              <a:gd name="connsiteX13" fmla="*/ 104775 w 1571625"/>
              <a:gd name="connsiteY13" fmla="*/ 2141538 h 4237038"/>
              <a:gd name="connsiteX14" fmla="*/ 57150 w 1571625"/>
              <a:gd name="connsiteY14" fmla="*/ 2036763 h 4237038"/>
              <a:gd name="connsiteX15" fmla="*/ 666750 w 1571625"/>
              <a:gd name="connsiteY15" fmla="*/ 1379538 h 4237038"/>
              <a:gd name="connsiteX16" fmla="*/ 666750 w 1571625"/>
              <a:gd name="connsiteY16" fmla="*/ 1131888 h 4237038"/>
              <a:gd name="connsiteX17" fmla="*/ 276225 w 1571625"/>
              <a:gd name="connsiteY17" fmla="*/ 246063 h 4237038"/>
              <a:gd name="connsiteX18" fmla="*/ 1162050 w 1571625"/>
              <a:gd name="connsiteY18" fmla="*/ 227013 h 4237038"/>
              <a:gd name="connsiteX19" fmla="*/ 742950 w 1571625"/>
              <a:gd name="connsiteY19" fmla="*/ 1112838 h 4237038"/>
              <a:gd name="connsiteX0" fmla="*/ 742950 w 1571625"/>
              <a:gd name="connsiteY0" fmla="*/ 1105536 h 4229736"/>
              <a:gd name="connsiteX1" fmla="*/ 742950 w 1571625"/>
              <a:gd name="connsiteY1" fmla="*/ 1353186 h 4229736"/>
              <a:gd name="connsiteX2" fmla="*/ 1400175 w 1571625"/>
              <a:gd name="connsiteY2" fmla="*/ 2086611 h 4229736"/>
              <a:gd name="connsiteX3" fmla="*/ 1333500 w 1571625"/>
              <a:gd name="connsiteY3" fmla="*/ 2153286 h 4229736"/>
              <a:gd name="connsiteX4" fmla="*/ 857250 w 1571625"/>
              <a:gd name="connsiteY4" fmla="*/ 1591311 h 4229736"/>
              <a:gd name="connsiteX5" fmla="*/ 876300 w 1571625"/>
              <a:gd name="connsiteY5" fmla="*/ 2791461 h 4229736"/>
              <a:gd name="connsiteX6" fmla="*/ 1571625 w 1571625"/>
              <a:gd name="connsiteY6" fmla="*/ 4144011 h 4229736"/>
              <a:gd name="connsiteX7" fmla="*/ 1333500 w 1571625"/>
              <a:gd name="connsiteY7" fmla="*/ 4153536 h 4229736"/>
              <a:gd name="connsiteX8" fmla="*/ 714375 w 1571625"/>
              <a:gd name="connsiteY8" fmla="*/ 2791461 h 4229736"/>
              <a:gd name="connsiteX9" fmla="*/ 180975 w 1571625"/>
              <a:gd name="connsiteY9" fmla="*/ 4229736 h 4229736"/>
              <a:gd name="connsiteX10" fmla="*/ 0 w 1571625"/>
              <a:gd name="connsiteY10" fmla="*/ 4229736 h 4229736"/>
              <a:gd name="connsiteX11" fmla="*/ 542925 w 1571625"/>
              <a:gd name="connsiteY11" fmla="*/ 2810511 h 4229736"/>
              <a:gd name="connsiteX12" fmla="*/ 600075 w 1571625"/>
              <a:gd name="connsiteY12" fmla="*/ 1572261 h 4229736"/>
              <a:gd name="connsiteX13" fmla="*/ 104775 w 1571625"/>
              <a:gd name="connsiteY13" fmla="*/ 2134236 h 4229736"/>
              <a:gd name="connsiteX14" fmla="*/ 57150 w 1571625"/>
              <a:gd name="connsiteY14" fmla="*/ 2029461 h 4229736"/>
              <a:gd name="connsiteX15" fmla="*/ 666750 w 1571625"/>
              <a:gd name="connsiteY15" fmla="*/ 1372236 h 4229736"/>
              <a:gd name="connsiteX16" fmla="*/ 666750 w 1571625"/>
              <a:gd name="connsiteY16" fmla="*/ 1124586 h 4229736"/>
              <a:gd name="connsiteX17" fmla="*/ 276225 w 1571625"/>
              <a:gd name="connsiteY17" fmla="*/ 238761 h 4229736"/>
              <a:gd name="connsiteX18" fmla="*/ 1162050 w 1571625"/>
              <a:gd name="connsiteY18" fmla="*/ 219711 h 4229736"/>
              <a:gd name="connsiteX19" fmla="*/ 742950 w 1571625"/>
              <a:gd name="connsiteY19" fmla="*/ 1105536 h 4229736"/>
              <a:gd name="connsiteX0" fmla="*/ 742950 w 1571625"/>
              <a:gd name="connsiteY0" fmla="*/ 1061910 h 4186110"/>
              <a:gd name="connsiteX1" fmla="*/ 742950 w 1571625"/>
              <a:gd name="connsiteY1" fmla="*/ 1309560 h 4186110"/>
              <a:gd name="connsiteX2" fmla="*/ 1400175 w 1571625"/>
              <a:gd name="connsiteY2" fmla="*/ 2042985 h 4186110"/>
              <a:gd name="connsiteX3" fmla="*/ 1333500 w 1571625"/>
              <a:gd name="connsiteY3" fmla="*/ 2109660 h 4186110"/>
              <a:gd name="connsiteX4" fmla="*/ 857250 w 1571625"/>
              <a:gd name="connsiteY4" fmla="*/ 1547685 h 4186110"/>
              <a:gd name="connsiteX5" fmla="*/ 876300 w 1571625"/>
              <a:gd name="connsiteY5" fmla="*/ 2747835 h 4186110"/>
              <a:gd name="connsiteX6" fmla="*/ 1571625 w 1571625"/>
              <a:gd name="connsiteY6" fmla="*/ 4100385 h 4186110"/>
              <a:gd name="connsiteX7" fmla="*/ 1333500 w 1571625"/>
              <a:gd name="connsiteY7" fmla="*/ 4109910 h 4186110"/>
              <a:gd name="connsiteX8" fmla="*/ 714375 w 1571625"/>
              <a:gd name="connsiteY8" fmla="*/ 2747835 h 4186110"/>
              <a:gd name="connsiteX9" fmla="*/ 180975 w 1571625"/>
              <a:gd name="connsiteY9" fmla="*/ 4186110 h 4186110"/>
              <a:gd name="connsiteX10" fmla="*/ 0 w 1571625"/>
              <a:gd name="connsiteY10" fmla="*/ 4186110 h 4186110"/>
              <a:gd name="connsiteX11" fmla="*/ 542925 w 1571625"/>
              <a:gd name="connsiteY11" fmla="*/ 2766885 h 4186110"/>
              <a:gd name="connsiteX12" fmla="*/ 600075 w 1571625"/>
              <a:gd name="connsiteY12" fmla="*/ 1528635 h 4186110"/>
              <a:gd name="connsiteX13" fmla="*/ 104775 w 1571625"/>
              <a:gd name="connsiteY13" fmla="*/ 2090610 h 4186110"/>
              <a:gd name="connsiteX14" fmla="*/ 57150 w 1571625"/>
              <a:gd name="connsiteY14" fmla="*/ 1985835 h 4186110"/>
              <a:gd name="connsiteX15" fmla="*/ 666750 w 1571625"/>
              <a:gd name="connsiteY15" fmla="*/ 1328610 h 4186110"/>
              <a:gd name="connsiteX16" fmla="*/ 663092 w 1571625"/>
              <a:gd name="connsiteY16" fmla="*/ 1062672 h 4186110"/>
              <a:gd name="connsiteX17" fmla="*/ 276225 w 1571625"/>
              <a:gd name="connsiteY17" fmla="*/ 195135 h 4186110"/>
              <a:gd name="connsiteX18" fmla="*/ 1162050 w 1571625"/>
              <a:gd name="connsiteY18" fmla="*/ 176085 h 4186110"/>
              <a:gd name="connsiteX19" fmla="*/ 742950 w 1571625"/>
              <a:gd name="connsiteY19" fmla="*/ 1061910 h 4186110"/>
              <a:gd name="connsiteX0" fmla="*/ 742950 w 1571625"/>
              <a:gd name="connsiteY0" fmla="*/ 1115535 h 4239735"/>
              <a:gd name="connsiteX1" fmla="*/ 742950 w 1571625"/>
              <a:gd name="connsiteY1" fmla="*/ 1363185 h 4239735"/>
              <a:gd name="connsiteX2" fmla="*/ 1400175 w 1571625"/>
              <a:gd name="connsiteY2" fmla="*/ 2096610 h 4239735"/>
              <a:gd name="connsiteX3" fmla="*/ 1333500 w 1571625"/>
              <a:gd name="connsiteY3" fmla="*/ 2163285 h 4239735"/>
              <a:gd name="connsiteX4" fmla="*/ 857250 w 1571625"/>
              <a:gd name="connsiteY4" fmla="*/ 1601310 h 4239735"/>
              <a:gd name="connsiteX5" fmla="*/ 876300 w 1571625"/>
              <a:gd name="connsiteY5" fmla="*/ 2801460 h 4239735"/>
              <a:gd name="connsiteX6" fmla="*/ 1571625 w 1571625"/>
              <a:gd name="connsiteY6" fmla="*/ 4154010 h 4239735"/>
              <a:gd name="connsiteX7" fmla="*/ 1333500 w 1571625"/>
              <a:gd name="connsiteY7" fmla="*/ 4163535 h 4239735"/>
              <a:gd name="connsiteX8" fmla="*/ 714375 w 1571625"/>
              <a:gd name="connsiteY8" fmla="*/ 2801460 h 4239735"/>
              <a:gd name="connsiteX9" fmla="*/ 180975 w 1571625"/>
              <a:gd name="connsiteY9" fmla="*/ 4239735 h 4239735"/>
              <a:gd name="connsiteX10" fmla="*/ 0 w 1571625"/>
              <a:gd name="connsiteY10" fmla="*/ 4239735 h 4239735"/>
              <a:gd name="connsiteX11" fmla="*/ 542925 w 1571625"/>
              <a:gd name="connsiteY11" fmla="*/ 2820510 h 4239735"/>
              <a:gd name="connsiteX12" fmla="*/ 600075 w 1571625"/>
              <a:gd name="connsiteY12" fmla="*/ 1582260 h 4239735"/>
              <a:gd name="connsiteX13" fmla="*/ 104775 w 1571625"/>
              <a:gd name="connsiteY13" fmla="*/ 2144235 h 4239735"/>
              <a:gd name="connsiteX14" fmla="*/ 57150 w 1571625"/>
              <a:gd name="connsiteY14" fmla="*/ 2039460 h 4239735"/>
              <a:gd name="connsiteX15" fmla="*/ 666750 w 1571625"/>
              <a:gd name="connsiteY15" fmla="*/ 1382235 h 4239735"/>
              <a:gd name="connsiteX16" fmla="*/ 663092 w 1571625"/>
              <a:gd name="connsiteY16" fmla="*/ 1116297 h 4239735"/>
              <a:gd name="connsiteX17" fmla="*/ 276225 w 1571625"/>
              <a:gd name="connsiteY17" fmla="*/ 248760 h 4239735"/>
              <a:gd name="connsiteX18" fmla="*/ 1162050 w 1571625"/>
              <a:gd name="connsiteY18" fmla="*/ 229710 h 4239735"/>
              <a:gd name="connsiteX19" fmla="*/ 742950 w 1571625"/>
              <a:gd name="connsiteY19" fmla="*/ 1115535 h 4239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71625" h="4239735">
                <a:moveTo>
                  <a:pt x="742950" y="1115535"/>
                </a:moveTo>
                <a:lnTo>
                  <a:pt x="742950" y="1363185"/>
                </a:lnTo>
                <a:lnTo>
                  <a:pt x="1400175" y="2096610"/>
                </a:lnTo>
                <a:lnTo>
                  <a:pt x="1333500" y="2163285"/>
                </a:lnTo>
                <a:lnTo>
                  <a:pt x="857250" y="1601310"/>
                </a:lnTo>
                <a:lnTo>
                  <a:pt x="876300" y="2801460"/>
                </a:lnTo>
                <a:lnTo>
                  <a:pt x="1571625" y="4154010"/>
                </a:lnTo>
                <a:lnTo>
                  <a:pt x="1333500" y="4163535"/>
                </a:lnTo>
                <a:lnTo>
                  <a:pt x="714375" y="2801460"/>
                </a:lnTo>
                <a:lnTo>
                  <a:pt x="180975" y="4239735"/>
                </a:lnTo>
                <a:lnTo>
                  <a:pt x="0" y="4239735"/>
                </a:lnTo>
                <a:lnTo>
                  <a:pt x="542925" y="2820510"/>
                </a:lnTo>
                <a:lnTo>
                  <a:pt x="600075" y="1582260"/>
                </a:lnTo>
                <a:lnTo>
                  <a:pt x="104775" y="2144235"/>
                </a:lnTo>
                <a:lnTo>
                  <a:pt x="57150" y="2039460"/>
                </a:lnTo>
                <a:lnTo>
                  <a:pt x="666750" y="1382235"/>
                </a:lnTo>
                <a:cubicBezTo>
                  <a:pt x="665531" y="1293589"/>
                  <a:pt x="664311" y="1204943"/>
                  <a:pt x="663092" y="1116297"/>
                </a:cubicBezTo>
                <a:cubicBezTo>
                  <a:pt x="293205" y="1060735"/>
                  <a:pt x="57734" y="561116"/>
                  <a:pt x="276225" y="248760"/>
                </a:cubicBezTo>
                <a:cubicBezTo>
                  <a:pt x="494716" y="-63596"/>
                  <a:pt x="936905" y="-94902"/>
                  <a:pt x="1162050" y="229710"/>
                </a:cubicBezTo>
                <a:cubicBezTo>
                  <a:pt x="1387195" y="554322"/>
                  <a:pt x="1158875" y="1106010"/>
                  <a:pt x="742950" y="1115535"/>
                </a:cubicBezTo>
                <a:close/>
              </a:path>
            </a:pathLst>
          </a:custGeom>
          <a:solidFill>
            <a:srgbClr val="00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3" name="Freeform 32"/>
          <p:cNvSpPr>
            <a:spLocks noChangeAspect="1"/>
          </p:cNvSpPr>
          <p:nvPr/>
        </p:nvSpPr>
        <p:spPr>
          <a:xfrm>
            <a:off x="1866931" y="5149825"/>
            <a:ext cx="192477" cy="457200"/>
          </a:xfrm>
          <a:custGeom>
            <a:avLst/>
            <a:gdLst>
              <a:gd name="connsiteX0" fmla="*/ 685800 w 1514475"/>
              <a:gd name="connsiteY0" fmla="*/ 885825 h 4010025"/>
              <a:gd name="connsiteX1" fmla="*/ 685800 w 1514475"/>
              <a:gd name="connsiteY1" fmla="*/ 1133475 h 4010025"/>
              <a:gd name="connsiteX2" fmla="*/ 1343025 w 1514475"/>
              <a:gd name="connsiteY2" fmla="*/ 1866900 h 4010025"/>
              <a:gd name="connsiteX3" fmla="*/ 1276350 w 1514475"/>
              <a:gd name="connsiteY3" fmla="*/ 1933575 h 4010025"/>
              <a:gd name="connsiteX4" fmla="*/ 800100 w 1514475"/>
              <a:gd name="connsiteY4" fmla="*/ 1371600 h 4010025"/>
              <a:gd name="connsiteX5" fmla="*/ 819150 w 1514475"/>
              <a:gd name="connsiteY5" fmla="*/ 2571750 h 4010025"/>
              <a:gd name="connsiteX6" fmla="*/ 1514475 w 1514475"/>
              <a:gd name="connsiteY6" fmla="*/ 3924300 h 4010025"/>
              <a:gd name="connsiteX7" fmla="*/ 1276350 w 1514475"/>
              <a:gd name="connsiteY7" fmla="*/ 3933825 h 4010025"/>
              <a:gd name="connsiteX8" fmla="*/ 657225 w 1514475"/>
              <a:gd name="connsiteY8" fmla="*/ 2571750 h 4010025"/>
              <a:gd name="connsiteX9" fmla="*/ 123825 w 1514475"/>
              <a:gd name="connsiteY9" fmla="*/ 4010025 h 4010025"/>
              <a:gd name="connsiteX10" fmla="*/ 0 w 1514475"/>
              <a:gd name="connsiteY10" fmla="*/ 4010025 h 4010025"/>
              <a:gd name="connsiteX11" fmla="*/ 542925 w 1514475"/>
              <a:gd name="connsiteY11" fmla="*/ 2552700 h 4010025"/>
              <a:gd name="connsiteX12" fmla="*/ 542925 w 1514475"/>
              <a:gd name="connsiteY12" fmla="*/ 1352550 h 4010025"/>
              <a:gd name="connsiteX13" fmla="*/ 47625 w 1514475"/>
              <a:gd name="connsiteY13" fmla="*/ 1914525 h 4010025"/>
              <a:gd name="connsiteX14" fmla="*/ 0 w 1514475"/>
              <a:gd name="connsiteY14" fmla="*/ 1809750 h 4010025"/>
              <a:gd name="connsiteX15" fmla="*/ 609600 w 1514475"/>
              <a:gd name="connsiteY15" fmla="*/ 1152525 h 4010025"/>
              <a:gd name="connsiteX16" fmla="*/ 609600 w 1514475"/>
              <a:gd name="connsiteY16" fmla="*/ 904875 h 4010025"/>
              <a:gd name="connsiteX17" fmla="*/ 219075 w 1514475"/>
              <a:gd name="connsiteY17" fmla="*/ 19050 h 4010025"/>
              <a:gd name="connsiteX18" fmla="*/ 1104900 w 1514475"/>
              <a:gd name="connsiteY18" fmla="*/ 0 h 4010025"/>
              <a:gd name="connsiteX19" fmla="*/ 685800 w 1514475"/>
              <a:gd name="connsiteY19" fmla="*/ 885825 h 4010025"/>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70696 h 4194896"/>
              <a:gd name="connsiteX1" fmla="*/ 685800 w 1514475"/>
              <a:gd name="connsiteY1" fmla="*/ 1318346 h 4194896"/>
              <a:gd name="connsiteX2" fmla="*/ 1343025 w 1514475"/>
              <a:gd name="connsiteY2" fmla="*/ 2051771 h 4194896"/>
              <a:gd name="connsiteX3" fmla="*/ 1276350 w 1514475"/>
              <a:gd name="connsiteY3" fmla="*/ 2118446 h 4194896"/>
              <a:gd name="connsiteX4" fmla="*/ 800100 w 1514475"/>
              <a:gd name="connsiteY4" fmla="*/ 1556471 h 4194896"/>
              <a:gd name="connsiteX5" fmla="*/ 819150 w 1514475"/>
              <a:gd name="connsiteY5" fmla="*/ 2756621 h 4194896"/>
              <a:gd name="connsiteX6" fmla="*/ 1514475 w 1514475"/>
              <a:gd name="connsiteY6" fmla="*/ 4109171 h 4194896"/>
              <a:gd name="connsiteX7" fmla="*/ 1276350 w 1514475"/>
              <a:gd name="connsiteY7" fmla="*/ 4118696 h 4194896"/>
              <a:gd name="connsiteX8" fmla="*/ 657225 w 1514475"/>
              <a:gd name="connsiteY8" fmla="*/ 2756621 h 4194896"/>
              <a:gd name="connsiteX9" fmla="*/ 123825 w 1514475"/>
              <a:gd name="connsiteY9" fmla="*/ 4194896 h 4194896"/>
              <a:gd name="connsiteX10" fmla="*/ 0 w 1514475"/>
              <a:gd name="connsiteY10" fmla="*/ 4194896 h 4194896"/>
              <a:gd name="connsiteX11" fmla="*/ 542925 w 1514475"/>
              <a:gd name="connsiteY11" fmla="*/ 2737571 h 4194896"/>
              <a:gd name="connsiteX12" fmla="*/ 542925 w 1514475"/>
              <a:gd name="connsiteY12" fmla="*/ 1537421 h 4194896"/>
              <a:gd name="connsiteX13" fmla="*/ 47625 w 1514475"/>
              <a:gd name="connsiteY13" fmla="*/ 2099396 h 4194896"/>
              <a:gd name="connsiteX14" fmla="*/ 0 w 1514475"/>
              <a:gd name="connsiteY14" fmla="*/ 1994621 h 4194896"/>
              <a:gd name="connsiteX15" fmla="*/ 609600 w 1514475"/>
              <a:gd name="connsiteY15" fmla="*/ 1337396 h 4194896"/>
              <a:gd name="connsiteX16" fmla="*/ 609600 w 1514475"/>
              <a:gd name="connsiteY16" fmla="*/ 1089746 h 4194896"/>
              <a:gd name="connsiteX17" fmla="*/ 219075 w 1514475"/>
              <a:gd name="connsiteY17" fmla="*/ 203921 h 4194896"/>
              <a:gd name="connsiteX18" fmla="*/ 1104900 w 1514475"/>
              <a:gd name="connsiteY18" fmla="*/ 184871 h 4194896"/>
              <a:gd name="connsiteX19" fmla="*/ 685800 w 1514475"/>
              <a:gd name="connsiteY19" fmla="*/ 1070696 h 4194896"/>
              <a:gd name="connsiteX0" fmla="*/ 685800 w 1514475"/>
              <a:gd name="connsiteY0" fmla="*/ 1103154 h 4227354"/>
              <a:gd name="connsiteX1" fmla="*/ 685800 w 1514475"/>
              <a:gd name="connsiteY1" fmla="*/ 1350804 h 4227354"/>
              <a:gd name="connsiteX2" fmla="*/ 1343025 w 1514475"/>
              <a:gd name="connsiteY2" fmla="*/ 2084229 h 4227354"/>
              <a:gd name="connsiteX3" fmla="*/ 1276350 w 1514475"/>
              <a:gd name="connsiteY3" fmla="*/ 2150904 h 4227354"/>
              <a:gd name="connsiteX4" fmla="*/ 800100 w 1514475"/>
              <a:gd name="connsiteY4" fmla="*/ 1588929 h 4227354"/>
              <a:gd name="connsiteX5" fmla="*/ 819150 w 1514475"/>
              <a:gd name="connsiteY5" fmla="*/ 2789079 h 4227354"/>
              <a:gd name="connsiteX6" fmla="*/ 1514475 w 1514475"/>
              <a:gd name="connsiteY6" fmla="*/ 4141629 h 4227354"/>
              <a:gd name="connsiteX7" fmla="*/ 1276350 w 1514475"/>
              <a:gd name="connsiteY7" fmla="*/ 4151154 h 4227354"/>
              <a:gd name="connsiteX8" fmla="*/ 657225 w 1514475"/>
              <a:gd name="connsiteY8" fmla="*/ 2789079 h 4227354"/>
              <a:gd name="connsiteX9" fmla="*/ 123825 w 1514475"/>
              <a:gd name="connsiteY9" fmla="*/ 4227354 h 4227354"/>
              <a:gd name="connsiteX10" fmla="*/ 0 w 1514475"/>
              <a:gd name="connsiteY10" fmla="*/ 4227354 h 4227354"/>
              <a:gd name="connsiteX11" fmla="*/ 542925 w 1514475"/>
              <a:gd name="connsiteY11" fmla="*/ 2770029 h 4227354"/>
              <a:gd name="connsiteX12" fmla="*/ 542925 w 1514475"/>
              <a:gd name="connsiteY12" fmla="*/ 1569879 h 4227354"/>
              <a:gd name="connsiteX13" fmla="*/ 47625 w 1514475"/>
              <a:gd name="connsiteY13" fmla="*/ 2131854 h 4227354"/>
              <a:gd name="connsiteX14" fmla="*/ 0 w 1514475"/>
              <a:gd name="connsiteY14" fmla="*/ 2027079 h 4227354"/>
              <a:gd name="connsiteX15" fmla="*/ 609600 w 1514475"/>
              <a:gd name="connsiteY15" fmla="*/ 1369854 h 4227354"/>
              <a:gd name="connsiteX16" fmla="*/ 609600 w 1514475"/>
              <a:gd name="connsiteY16" fmla="*/ 1122204 h 4227354"/>
              <a:gd name="connsiteX17" fmla="*/ 219075 w 1514475"/>
              <a:gd name="connsiteY17" fmla="*/ 236379 h 4227354"/>
              <a:gd name="connsiteX18" fmla="*/ 1104900 w 1514475"/>
              <a:gd name="connsiteY18" fmla="*/ 217329 h 4227354"/>
              <a:gd name="connsiteX19" fmla="*/ 685800 w 1514475"/>
              <a:gd name="connsiteY19" fmla="*/ 1103154 h 4227354"/>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542925 w 1514475"/>
              <a:gd name="connsiteY11" fmla="*/ 27797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485775 w 1514475"/>
              <a:gd name="connsiteY11" fmla="*/ 28178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742950 w 1571625"/>
              <a:gd name="connsiteY0" fmla="*/ 1112838 h 4237038"/>
              <a:gd name="connsiteX1" fmla="*/ 742950 w 1571625"/>
              <a:gd name="connsiteY1" fmla="*/ 1360488 h 4237038"/>
              <a:gd name="connsiteX2" fmla="*/ 1400175 w 1571625"/>
              <a:gd name="connsiteY2" fmla="*/ 2093913 h 4237038"/>
              <a:gd name="connsiteX3" fmla="*/ 1333500 w 1571625"/>
              <a:gd name="connsiteY3" fmla="*/ 2160588 h 4237038"/>
              <a:gd name="connsiteX4" fmla="*/ 857250 w 1571625"/>
              <a:gd name="connsiteY4" fmla="*/ 1598613 h 4237038"/>
              <a:gd name="connsiteX5" fmla="*/ 876300 w 1571625"/>
              <a:gd name="connsiteY5" fmla="*/ 2798763 h 4237038"/>
              <a:gd name="connsiteX6" fmla="*/ 1571625 w 1571625"/>
              <a:gd name="connsiteY6" fmla="*/ 4151313 h 4237038"/>
              <a:gd name="connsiteX7" fmla="*/ 1333500 w 1571625"/>
              <a:gd name="connsiteY7" fmla="*/ 4160838 h 4237038"/>
              <a:gd name="connsiteX8" fmla="*/ 714375 w 1571625"/>
              <a:gd name="connsiteY8" fmla="*/ 2798763 h 4237038"/>
              <a:gd name="connsiteX9" fmla="*/ 180975 w 1571625"/>
              <a:gd name="connsiteY9" fmla="*/ 4237038 h 4237038"/>
              <a:gd name="connsiteX10" fmla="*/ 0 w 1571625"/>
              <a:gd name="connsiteY10" fmla="*/ 4237038 h 4237038"/>
              <a:gd name="connsiteX11" fmla="*/ 542925 w 1571625"/>
              <a:gd name="connsiteY11" fmla="*/ 2817813 h 4237038"/>
              <a:gd name="connsiteX12" fmla="*/ 600075 w 1571625"/>
              <a:gd name="connsiteY12" fmla="*/ 1579563 h 4237038"/>
              <a:gd name="connsiteX13" fmla="*/ 104775 w 1571625"/>
              <a:gd name="connsiteY13" fmla="*/ 2141538 h 4237038"/>
              <a:gd name="connsiteX14" fmla="*/ 57150 w 1571625"/>
              <a:gd name="connsiteY14" fmla="*/ 2036763 h 4237038"/>
              <a:gd name="connsiteX15" fmla="*/ 666750 w 1571625"/>
              <a:gd name="connsiteY15" fmla="*/ 1379538 h 4237038"/>
              <a:gd name="connsiteX16" fmla="*/ 666750 w 1571625"/>
              <a:gd name="connsiteY16" fmla="*/ 1131888 h 4237038"/>
              <a:gd name="connsiteX17" fmla="*/ 276225 w 1571625"/>
              <a:gd name="connsiteY17" fmla="*/ 246063 h 4237038"/>
              <a:gd name="connsiteX18" fmla="*/ 1162050 w 1571625"/>
              <a:gd name="connsiteY18" fmla="*/ 227013 h 4237038"/>
              <a:gd name="connsiteX19" fmla="*/ 742950 w 1571625"/>
              <a:gd name="connsiteY19" fmla="*/ 1112838 h 4237038"/>
              <a:gd name="connsiteX0" fmla="*/ 742950 w 1571625"/>
              <a:gd name="connsiteY0" fmla="*/ 1105536 h 4229736"/>
              <a:gd name="connsiteX1" fmla="*/ 742950 w 1571625"/>
              <a:gd name="connsiteY1" fmla="*/ 1353186 h 4229736"/>
              <a:gd name="connsiteX2" fmla="*/ 1400175 w 1571625"/>
              <a:gd name="connsiteY2" fmla="*/ 2086611 h 4229736"/>
              <a:gd name="connsiteX3" fmla="*/ 1333500 w 1571625"/>
              <a:gd name="connsiteY3" fmla="*/ 2153286 h 4229736"/>
              <a:gd name="connsiteX4" fmla="*/ 857250 w 1571625"/>
              <a:gd name="connsiteY4" fmla="*/ 1591311 h 4229736"/>
              <a:gd name="connsiteX5" fmla="*/ 876300 w 1571625"/>
              <a:gd name="connsiteY5" fmla="*/ 2791461 h 4229736"/>
              <a:gd name="connsiteX6" fmla="*/ 1571625 w 1571625"/>
              <a:gd name="connsiteY6" fmla="*/ 4144011 h 4229736"/>
              <a:gd name="connsiteX7" fmla="*/ 1333500 w 1571625"/>
              <a:gd name="connsiteY7" fmla="*/ 4153536 h 4229736"/>
              <a:gd name="connsiteX8" fmla="*/ 714375 w 1571625"/>
              <a:gd name="connsiteY8" fmla="*/ 2791461 h 4229736"/>
              <a:gd name="connsiteX9" fmla="*/ 180975 w 1571625"/>
              <a:gd name="connsiteY9" fmla="*/ 4229736 h 4229736"/>
              <a:gd name="connsiteX10" fmla="*/ 0 w 1571625"/>
              <a:gd name="connsiteY10" fmla="*/ 4229736 h 4229736"/>
              <a:gd name="connsiteX11" fmla="*/ 542925 w 1571625"/>
              <a:gd name="connsiteY11" fmla="*/ 2810511 h 4229736"/>
              <a:gd name="connsiteX12" fmla="*/ 600075 w 1571625"/>
              <a:gd name="connsiteY12" fmla="*/ 1572261 h 4229736"/>
              <a:gd name="connsiteX13" fmla="*/ 104775 w 1571625"/>
              <a:gd name="connsiteY13" fmla="*/ 2134236 h 4229736"/>
              <a:gd name="connsiteX14" fmla="*/ 57150 w 1571625"/>
              <a:gd name="connsiteY14" fmla="*/ 2029461 h 4229736"/>
              <a:gd name="connsiteX15" fmla="*/ 666750 w 1571625"/>
              <a:gd name="connsiteY15" fmla="*/ 1372236 h 4229736"/>
              <a:gd name="connsiteX16" fmla="*/ 666750 w 1571625"/>
              <a:gd name="connsiteY16" fmla="*/ 1124586 h 4229736"/>
              <a:gd name="connsiteX17" fmla="*/ 276225 w 1571625"/>
              <a:gd name="connsiteY17" fmla="*/ 238761 h 4229736"/>
              <a:gd name="connsiteX18" fmla="*/ 1162050 w 1571625"/>
              <a:gd name="connsiteY18" fmla="*/ 219711 h 4229736"/>
              <a:gd name="connsiteX19" fmla="*/ 742950 w 1571625"/>
              <a:gd name="connsiteY19" fmla="*/ 1105536 h 4229736"/>
              <a:gd name="connsiteX0" fmla="*/ 742950 w 1571625"/>
              <a:gd name="connsiteY0" fmla="*/ 1061910 h 4186110"/>
              <a:gd name="connsiteX1" fmla="*/ 742950 w 1571625"/>
              <a:gd name="connsiteY1" fmla="*/ 1309560 h 4186110"/>
              <a:gd name="connsiteX2" fmla="*/ 1400175 w 1571625"/>
              <a:gd name="connsiteY2" fmla="*/ 2042985 h 4186110"/>
              <a:gd name="connsiteX3" fmla="*/ 1333500 w 1571625"/>
              <a:gd name="connsiteY3" fmla="*/ 2109660 h 4186110"/>
              <a:gd name="connsiteX4" fmla="*/ 857250 w 1571625"/>
              <a:gd name="connsiteY4" fmla="*/ 1547685 h 4186110"/>
              <a:gd name="connsiteX5" fmla="*/ 876300 w 1571625"/>
              <a:gd name="connsiteY5" fmla="*/ 2747835 h 4186110"/>
              <a:gd name="connsiteX6" fmla="*/ 1571625 w 1571625"/>
              <a:gd name="connsiteY6" fmla="*/ 4100385 h 4186110"/>
              <a:gd name="connsiteX7" fmla="*/ 1333500 w 1571625"/>
              <a:gd name="connsiteY7" fmla="*/ 4109910 h 4186110"/>
              <a:gd name="connsiteX8" fmla="*/ 714375 w 1571625"/>
              <a:gd name="connsiteY8" fmla="*/ 2747835 h 4186110"/>
              <a:gd name="connsiteX9" fmla="*/ 180975 w 1571625"/>
              <a:gd name="connsiteY9" fmla="*/ 4186110 h 4186110"/>
              <a:gd name="connsiteX10" fmla="*/ 0 w 1571625"/>
              <a:gd name="connsiteY10" fmla="*/ 4186110 h 4186110"/>
              <a:gd name="connsiteX11" fmla="*/ 542925 w 1571625"/>
              <a:gd name="connsiteY11" fmla="*/ 2766885 h 4186110"/>
              <a:gd name="connsiteX12" fmla="*/ 600075 w 1571625"/>
              <a:gd name="connsiteY12" fmla="*/ 1528635 h 4186110"/>
              <a:gd name="connsiteX13" fmla="*/ 104775 w 1571625"/>
              <a:gd name="connsiteY13" fmla="*/ 2090610 h 4186110"/>
              <a:gd name="connsiteX14" fmla="*/ 57150 w 1571625"/>
              <a:gd name="connsiteY14" fmla="*/ 1985835 h 4186110"/>
              <a:gd name="connsiteX15" fmla="*/ 666750 w 1571625"/>
              <a:gd name="connsiteY15" fmla="*/ 1328610 h 4186110"/>
              <a:gd name="connsiteX16" fmla="*/ 663092 w 1571625"/>
              <a:gd name="connsiteY16" fmla="*/ 1062672 h 4186110"/>
              <a:gd name="connsiteX17" fmla="*/ 276225 w 1571625"/>
              <a:gd name="connsiteY17" fmla="*/ 195135 h 4186110"/>
              <a:gd name="connsiteX18" fmla="*/ 1162050 w 1571625"/>
              <a:gd name="connsiteY18" fmla="*/ 176085 h 4186110"/>
              <a:gd name="connsiteX19" fmla="*/ 742950 w 1571625"/>
              <a:gd name="connsiteY19" fmla="*/ 1061910 h 4186110"/>
              <a:gd name="connsiteX0" fmla="*/ 742950 w 1571625"/>
              <a:gd name="connsiteY0" fmla="*/ 1115535 h 4239735"/>
              <a:gd name="connsiteX1" fmla="*/ 742950 w 1571625"/>
              <a:gd name="connsiteY1" fmla="*/ 1363185 h 4239735"/>
              <a:gd name="connsiteX2" fmla="*/ 1400175 w 1571625"/>
              <a:gd name="connsiteY2" fmla="*/ 2096610 h 4239735"/>
              <a:gd name="connsiteX3" fmla="*/ 1333500 w 1571625"/>
              <a:gd name="connsiteY3" fmla="*/ 2163285 h 4239735"/>
              <a:gd name="connsiteX4" fmla="*/ 857250 w 1571625"/>
              <a:gd name="connsiteY4" fmla="*/ 1601310 h 4239735"/>
              <a:gd name="connsiteX5" fmla="*/ 876300 w 1571625"/>
              <a:gd name="connsiteY5" fmla="*/ 2801460 h 4239735"/>
              <a:gd name="connsiteX6" fmla="*/ 1571625 w 1571625"/>
              <a:gd name="connsiteY6" fmla="*/ 4154010 h 4239735"/>
              <a:gd name="connsiteX7" fmla="*/ 1333500 w 1571625"/>
              <a:gd name="connsiteY7" fmla="*/ 4163535 h 4239735"/>
              <a:gd name="connsiteX8" fmla="*/ 714375 w 1571625"/>
              <a:gd name="connsiteY8" fmla="*/ 2801460 h 4239735"/>
              <a:gd name="connsiteX9" fmla="*/ 180975 w 1571625"/>
              <a:gd name="connsiteY9" fmla="*/ 4239735 h 4239735"/>
              <a:gd name="connsiteX10" fmla="*/ 0 w 1571625"/>
              <a:gd name="connsiteY10" fmla="*/ 4239735 h 4239735"/>
              <a:gd name="connsiteX11" fmla="*/ 542925 w 1571625"/>
              <a:gd name="connsiteY11" fmla="*/ 2820510 h 4239735"/>
              <a:gd name="connsiteX12" fmla="*/ 600075 w 1571625"/>
              <a:gd name="connsiteY12" fmla="*/ 1582260 h 4239735"/>
              <a:gd name="connsiteX13" fmla="*/ 104775 w 1571625"/>
              <a:gd name="connsiteY13" fmla="*/ 2144235 h 4239735"/>
              <a:gd name="connsiteX14" fmla="*/ 57150 w 1571625"/>
              <a:gd name="connsiteY14" fmla="*/ 2039460 h 4239735"/>
              <a:gd name="connsiteX15" fmla="*/ 666750 w 1571625"/>
              <a:gd name="connsiteY15" fmla="*/ 1382235 h 4239735"/>
              <a:gd name="connsiteX16" fmla="*/ 663092 w 1571625"/>
              <a:gd name="connsiteY16" fmla="*/ 1116297 h 4239735"/>
              <a:gd name="connsiteX17" fmla="*/ 276225 w 1571625"/>
              <a:gd name="connsiteY17" fmla="*/ 248760 h 4239735"/>
              <a:gd name="connsiteX18" fmla="*/ 1162050 w 1571625"/>
              <a:gd name="connsiteY18" fmla="*/ 229710 h 4239735"/>
              <a:gd name="connsiteX19" fmla="*/ 742950 w 1571625"/>
              <a:gd name="connsiteY19" fmla="*/ 1115535 h 4239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71625" h="4239735">
                <a:moveTo>
                  <a:pt x="742950" y="1115535"/>
                </a:moveTo>
                <a:lnTo>
                  <a:pt x="742950" y="1363185"/>
                </a:lnTo>
                <a:lnTo>
                  <a:pt x="1400175" y="2096610"/>
                </a:lnTo>
                <a:lnTo>
                  <a:pt x="1333500" y="2163285"/>
                </a:lnTo>
                <a:lnTo>
                  <a:pt x="857250" y="1601310"/>
                </a:lnTo>
                <a:lnTo>
                  <a:pt x="876300" y="2801460"/>
                </a:lnTo>
                <a:lnTo>
                  <a:pt x="1571625" y="4154010"/>
                </a:lnTo>
                <a:lnTo>
                  <a:pt x="1333500" y="4163535"/>
                </a:lnTo>
                <a:lnTo>
                  <a:pt x="714375" y="2801460"/>
                </a:lnTo>
                <a:lnTo>
                  <a:pt x="180975" y="4239735"/>
                </a:lnTo>
                <a:lnTo>
                  <a:pt x="0" y="4239735"/>
                </a:lnTo>
                <a:lnTo>
                  <a:pt x="542925" y="2820510"/>
                </a:lnTo>
                <a:lnTo>
                  <a:pt x="600075" y="1582260"/>
                </a:lnTo>
                <a:lnTo>
                  <a:pt x="104775" y="2144235"/>
                </a:lnTo>
                <a:lnTo>
                  <a:pt x="57150" y="2039460"/>
                </a:lnTo>
                <a:lnTo>
                  <a:pt x="666750" y="1382235"/>
                </a:lnTo>
                <a:cubicBezTo>
                  <a:pt x="665531" y="1293589"/>
                  <a:pt x="664311" y="1204943"/>
                  <a:pt x="663092" y="1116297"/>
                </a:cubicBezTo>
                <a:cubicBezTo>
                  <a:pt x="293205" y="1060735"/>
                  <a:pt x="57734" y="561116"/>
                  <a:pt x="276225" y="248760"/>
                </a:cubicBezTo>
                <a:cubicBezTo>
                  <a:pt x="494716" y="-63596"/>
                  <a:pt x="936905" y="-94902"/>
                  <a:pt x="1162050" y="229710"/>
                </a:cubicBezTo>
                <a:cubicBezTo>
                  <a:pt x="1387195" y="554322"/>
                  <a:pt x="1158875" y="1106010"/>
                  <a:pt x="742950" y="1115535"/>
                </a:cubicBezTo>
                <a:close/>
              </a:path>
            </a:pathLst>
          </a:custGeom>
          <a:solidFill>
            <a:srgbClr val="00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1" name="Freeform 40"/>
          <p:cNvSpPr>
            <a:spLocks noChangeAspect="1"/>
          </p:cNvSpPr>
          <p:nvPr/>
        </p:nvSpPr>
        <p:spPr>
          <a:xfrm>
            <a:off x="6743952" y="2987787"/>
            <a:ext cx="277244" cy="658550"/>
          </a:xfrm>
          <a:custGeom>
            <a:avLst/>
            <a:gdLst>
              <a:gd name="connsiteX0" fmla="*/ 685800 w 1514475"/>
              <a:gd name="connsiteY0" fmla="*/ 885825 h 4010025"/>
              <a:gd name="connsiteX1" fmla="*/ 685800 w 1514475"/>
              <a:gd name="connsiteY1" fmla="*/ 1133475 h 4010025"/>
              <a:gd name="connsiteX2" fmla="*/ 1343025 w 1514475"/>
              <a:gd name="connsiteY2" fmla="*/ 1866900 h 4010025"/>
              <a:gd name="connsiteX3" fmla="*/ 1276350 w 1514475"/>
              <a:gd name="connsiteY3" fmla="*/ 1933575 h 4010025"/>
              <a:gd name="connsiteX4" fmla="*/ 800100 w 1514475"/>
              <a:gd name="connsiteY4" fmla="*/ 1371600 h 4010025"/>
              <a:gd name="connsiteX5" fmla="*/ 819150 w 1514475"/>
              <a:gd name="connsiteY5" fmla="*/ 2571750 h 4010025"/>
              <a:gd name="connsiteX6" fmla="*/ 1514475 w 1514475"/>
              <a:gd name="connsiteY6" fmla="*/ 3924300 h 4010025"/>
              <a:gd name="connsiteX7" fmla="*/ 1276350 w 1514475"/>
              <a:gd name="connsiteY7" fmla="*/ 3933825 h 4010025"/>
              <a:gd name="connsiteX8" fmla="*/ 657225 w 1514475"/>
              <a:gd name="connsiteY8" fmla="*/ 2571750 h 4010025"/>
              <a:gd name="connsiteX9" fmla="*/ 123825 w 1514475"/>
              <a:gd name="connsiteY9" fmla="*/ 4010025 h 4010025"/>
              <a:gd name="connsiteX10" fmla="*/ 0 w 1514475"/>
              <a:gd name="connsiteY10" fmla="*/ 4010025 h 4010025"/>
              <a:gd name="connsiteX11" fmla="*/ 542925 w 1514475"/>
              <a:gd name="connsiteY11" fmla="*/ 2552700 h 4010025"/>
              <a:gd name="connsiteX12" fmla="*/ 542925 w 1514475"/>
              <a:gd name="connsiteY12" fmla="*/ 1352550 h 4010025"/>
              <a:gd name="connsiteX13" fmla="*/ 47625 w 1514475"/>
              <a:gd name="connsiteY13" fmla="*/ 1914525 h 4010025"/>
              <a:gd name="connsiteX14" fmla="*/ 0 w 1514475"/>
              <a:gd name="connsiteY14" fmla="*/ 1809750 h 4010025"/>
              <a:gd name="connsiteX15" fmla="*/ 609600 w 1514475"/>
              <a:gd name="connsiteY15" fmla="*/ 1152525 h 4010025"/>
              <a:gd name="connsiteX16" fmla="*/ 609600 w 1514475"/>
              <a:gd name="connsiteY16" fmla="*/ 904875 h 4010025"/>
              <a:gd name="connsiteX17" fmla="*/ 219075 w 1514475"/>
              <a:gd name="connsiteY17" fmla="*/ 19050 h 4010025"/>
              <a:gd name="connsiteX18" fmla="*/ 1104900 w 1514475"/>
              <a:gd name="connsiteY18" fmla="*/ 0 h 4010025"/>
              <a:gd name="connsiteX19" fmla="*/ 685800 w 1514475"/>
              <a:gd name="connsiteY19" fmla="*/ 885825 h 4010025"/>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70696 h 4194896"/>
              <a:gd name="connsiteX1" fmla="*/ 685800 w 1514475"/>
              <a:gd name="connsiteY1" fmla="*/ 1318346 h 4194896"/>
              <a:gd name="connsiteX2" fmla="*/ 1343025 w 1514475"/>
              <a:gd name="connsiteY2" fmla="*/ 2051771 h 4194896"/>
              <a:gd name="connsiteX3" fmla="*/ 1276350 w 1514475"/>
              <a:gd name="connsiteY3" fmla="*/ 2118446 h 4194896"/>
              <a:gd name="connsiteX4" fmla="*/ 800100 w 1514475"/>
              <a:gd name="connsiteY4" fmla="*/ 1556471 h 4194896"/>
              <a:gd name="connsiteX5" fmla="*/ 819150 w 1514475"/>
              <a:gd name="connsiteY5" fmla="*/ 2756621 h 4194896"/>
              <a:gd name="connsiteX6" fmla="*/ 1514475 w 1514475"/>
              <a:gd name="connsiteY6" fmla="*/ 4109171 h 4194896"/>
              <a:gd name="connsiteX7" fmla="*/ 1276350 w 1514475"/>
              <a:gd name="connsiteY7" fmla="*/ 4118696 h 4194896"/>
              <a:gd name="connsiteX8" fmla="*/ 657225 w 1514475"/>
              <a:gd name="connsiteY8" fmla="*/ 2756621 h 4194896"/>
              <a:gd name="connsiteX9" fmla="*/ 123825 w 1514475"/>
              <a:gd name="connsiteY9" fmla="*/ 4194896 h 4194896"/>
              <a:gd name="connsiteX10" fmla="*/ 0 w 1514475"/>
              <a:gd name="connsiteY10" fmla="*/ 4194896 h 4194896"/>
              <a:gd name="connsiteX11" fmla="*/ 542925 w 1514475"/>
              <a:gd name="connsiteY11" fmla="*/ 2737571 h 4194896"/>
              <a:gd name="connsiteX12" fmla="*/ 542925 w 1514475"/>
              <a:gd name="connsiteY12" fmla="*/ 1537421 h 4194896"/>
              <a:gd name="connsiteX13" fmla="*/ 47625 w 1514475"/>
              <a:gd name="connsiteY13" fmla="*/ 2099396 h 4194896"/>
              <a:gd name="connsiteX14" fmla="*/ 0 w 1514475"/>
              <a:gd name="connsiteY14" fmla="*/ 1994621 h 4194896"/>
              <a:gd name="connsiteX15" fmla="*/ 609600 w 1514475"/>
              <a:gd name="connsiteY15" fmla="*/ 1337396 h 4194896"/>
              <a:gd name="connsiteX16" fmla="*/ 609600 w 1514475"/>
              <a:gd name="connsiteY16" fmla="*/ 1089746 h 4194896"/>
              <a:gd name="connsiteX17" fmla="*/ 219075 w 1514475"/>
              <a:gd name="connsiteY17" fmla="*/ 203921 h 4194896"/>
              <a:gd name="connsiteX18" fmla="*/ 1104900 w 1514475"/>
              <a:gd name="connsiteY18" fmla="*/ 184871 h 4194896"/>
              <a:gd name="connsiteX19" fmla="*/ 685800 w 1514475"/>
              <a:gd name="connsiteY19" fmla="*/ 1070696 h 4194896"/>
              <a:gd name="connsiteX0" fmla="*/ 685800 w 1514475"/>
              <a:gd name="connsiteY0" fmla="*/ 1103154 h 4227354"/>
              <a:gd name="connsiteX1" fmla="*/ 685800 w 1514475"/>
              <a:gd name="connsiteY1" fmla="*/ 1350804 h 4227354"/>
              <a:gd name="connsiteX2" fmla="*/ 1343025 w 1514475"/>
              <a:gd name="connsiteY2" fmla="*/ 2084229 h 4227354"/>
              <a:gd name="connsiteX3" fmla="*/ 1276350 w 1514475"/>
              <a:gd name="connsiteY3" fmla="*/ 2150904 h 4227354"/>
              <a:gd name="connsiteX4" fmla="*/ 800100 w 1514475"/>
              <a:gd name="connsiteY4" fmla="*/ 1588929 h 4227354"/>
              <a:gd name="connsiteX5" fmla="*/ 819150 w 1514475"/>
              <a:gd name="connsiteY5" fmla="*/ 2789079 h 4227354"/>
              <a:gd name="connsiteX6" fmla="*/ 1514475 w 1514475"/>
              <a:gd name="connsiteY6" fmla="*/ 4141629 h 4227354"/>
              <a:gd name="connsiteX7" fmla="*/ 1276350 w 1514475"/>
              <a:gd name="connsiteY7" fmla="*/ 4151154 h 4227354"/>
              <a:gd name="connsiteX8" fmla="*/ 657225 w 1514475"/>
              <a:gd name="connsiteY8" fmla="*/ 2789079 h 4227354"/>
              <a:gd name="connsiteX9" fmla="*/ 123825 w 1514475"/>
              <a:gd name="connsiteY9" fmla="*/ 4227354 h 4227354"/>
              <a:gd name="connsiteX10" fmla="*/ 0 w 1514475"/>
              <a:gd name="connsiteY10" fmla="*/ 4227354 h 4227354"/>
              <a:gd name="connsiteX11" fmla="*/ 542925 w 1514475"/>
              <a:gd name="connsiteY11" fmla="*/ 2770029 h 4227354"/>
              <a:gd name="connsiteX12" fmla="*/ 542925 w 1514475"/>
              <a:gd name="connsiteY12" fmla="*/ 1569879 h 4227354"/>
              <a:gd name="connsiteX13" fmla="*/ 47625 w 1514475"/>
              <a:gd name="connsiteY13" fmla="*/ 2131854 h 4227354"/>
              <a:gd name="connsiteX14" fmla="*/ 0 w 1514475"/>
              <a:gd name="connsiteY14" fmla="*/ 2027079 h 4227354"/>
              <a:gd name="connsiteX15" fmla="*/ 609600 w 1514475"/>
              <a:gd name="connsiteY15" fmla="*/ 1369854 h 4227354"/>
              <a:gd name="connsiteX16" fmla="*/ 609600 w 1514475"/>
              <a:gd name="connsiteY16" fmla="*/ 1122204 h 4227354"/>
              <a:gd name="connsiteX17" fmla="*/ 219075 w 1514475"/>
              <a:gd name="connsiteY17" fmla="*/ 236379 h 4227354"/>
              <a:gd name="connsiteX18" fmla="*/ 1104900 w 1514475"/>
              <a:gd name="connsiteY18" fmla="*/ 217329 h 4227354"/>
              <a:gd name="connsiteX19" fmla="*/ 685800 w 1514475"/>
              <a:gd name="connsiteY19" fmla="*/ 1103154 h 4227354"/>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542925 w 1514475"/>
              <a:gd name="connsiteY11" fmla="*/ 27797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485775 w 1514475"/>
              <a:gd name="connsiteY11" fmla="*/ 28178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742950 w 1571625"/>
              <a:gd name="connsiteY0" fmla="*/ 1112838 h 4237038"/>
              <a:gd name="connsiteX1" fmla="*/ 742950 w 1571625"/>
              <a:gd name="connsiteY1" fmla="*/ 1360488 h 4237038"/>
              <a:gd name="connsiteX2" fmla="*/ 1400175 w 1571625"/>
              <a:gd name="connsiteY2" fmla="*/ 2093913 h 4237038"/>
              <a:gd name="connsiteX3" fmla="*/ 1333500 w 1571625"/>
              <a:gd name="connsiteY3" fmla="*/ 2160588 h 4237038"/>
              <a:gd name="connsiteX4" fmla="*/ 857250 w 1571625"/>
              <a:gd name="connsiteY4" fmla="*/ 1598613 h 4237038"/>
              <a:gd name="connsiteX5" fmla="*/ 876300 w 1571625"/>
              <a:gd name="connsiteY5" fmla="*/ 2798763 h 4237038"/>
              <a:gd name="connsiteX6" fmla="*/ 1571625 w 1571625"/>
              <a:gd name="connsiteY6" fmla="*/ 4151313 h 4237038"/>
              <a:gd name="connsiteX7" fmla="*/ 1333500 w 1571625"/>
              <a:gd name="connsiteY7" fmla="*/ 4160838 h 4237038"/>
              <a:gd name="connsiteX8" fmla="*/ 714375 w 1571625"/>
              <a:gd name="connsiteY8" fmla="*/ 2798763 h 4237038"/>
              <a:gd name="connsiteX9" fmla="*/ 180975 w 1571625"/>
              <a:gd name="connsiteY9" fmla="*/ 4237038 h 4237038"/>
              <a:gd name="connsiteX10" fmla="*/ 0 w 1571625"/>
              <a:gd name="connsiteY10" fmla="*/ 4237038 h 4237038"/>
              <a:gd name="connsiteX11" fmla="*/ 542925 w 1571625"/>
              <a:gd name="connsiteY11" fmla="*/ 2817813 h 4237038"/>
              <a:gd name="connsiteX12" fmla="*/ 600075 w 1571625"/>
              <a:gd name="connsiteY12" fmla="*/ 1579563 h 4237038"/>
              <a:gd name="connsiteX13" fmla="*/ 104775 w 1571625"/>
              <a:gd name="connsiteY13" fmla="*/ 2141538 h 4237038"/>
              <a:gd name="connsiteX14" fmla="*/ 57150 w 1571625"/>
              <a:gd name="connsiteY14" fmla="*/ 2036763 h 4237038"/>
              <a:gd name="connsiteX15" fmla="*/ 666750 w 1571625"/>
              <a:gd name="connsiteY15" fmla="*/ 1379538 h 4237038"/>
              <a:gd name="connsiteX16" fmla="*/ 666750 w 1571625"/>
              <a:gd name="connsiteY16" fmla="*/ 1131888 h 4237038"/>
              <a:gd name="connsiteX17" fmla="*/ 276225 w 1571625"/>
              <a:gd name="connsiteY17" fmla="*/ 246063 h 4237038"/>
              <a:gd name="connsiteX18" fmla="*/ 1162050 w 1571625"/>
              <a:gd name="connsiteY18" fmla="*/ 227013 h 4237038"/>
              <a:gd name="connsiteX19" fmla="*/ 742950 w 1571625"/>
              <a:gd name="connsiteY19" fmla="*/ 1112838 h 4237038"/>
              <a:gd name="connsiteX0" fmla="*/ 742950 w 1571625"/>
              <a:gd name="connsiteY0" fmla="*/ 1105536 h 4229736"/>
              <a:gd name="connsiteX1" fmla="*/ 742950 w 1571625"/>
              <a:gd name="connsiteY1" fmla="*/ 1353186 h 4229736"/>
              <a:gd name="connsiteX2" fmla="*/ 1400175 w 1571625"/>
              <a:gd name="connsiteY2" fmla="*/ 2086611 h 4229736"/>
              <a:gd name="connsiteX3" fmla="*/ 1333500 w 1571625"/>
              <a:gd name="connsiteY3" fmla="*/ 2153286 h 4229736"/>
              <a:gd name="connsiteX4" fmla="*/ 857250 w 1571625"/>
              <a:gd name="connsiteY4" fmla="*/ 1591311 h 4229736"/>
              <a:gd name="connsiteX5" fmla="*/ 876300 w 1571625"/>
              <a:gd name="connsiteY5" fmla="*/ 2791461 h 4229736"/>
              <a:gd name="connsiteX6" fmla="*/ 1571625 w 1571625"/>
              <a:gd name="connsiteY6" fmla="*/ 4144011 h 4229736"/>
              <a:gd name="connsiteX7" fmla="*/ 1333500 w 1571625"/>
              <a:gd name="connsiteY7" fmla="*/ 4153536 h 4229736"/>
              <a:gd name="connsiteX8" fmla="*/ 714375 w 1571625"/>
              <a:gd name="connsiteY8" fmla="*/ 2791461 h 4229736"/>
              <a:gd name="connsiteX9" fmla="*/ 180975 w 1571625"/>
              <a:gd name="connsiteY9" fmla="*/ 4229736 h 4229736"/>
              <a:gd name="connsiteX10" fmla="*/ 0 w 1571625"/>
              <a:gd name="connsiteY10" fmla="*/ 4229736 h 4229736"/>
              <a:gd name="connsiteX11" fmla="*/ 542925 w 1571625"/>
              <a:gd name="connsiteY11" fmla="*/ 2810511 h 4229736"/>
              <a:gd name="connsiteX12" fmla="*/ 600075 w 1571625"/>
              <a:gd name="connsiteY12" fmla="*/ 1572261 h 4229736"/>
              <a:gd name="connsiteX13" fmla="*/ 104775 w 1571625"/>
              <a:gd name="connsiteY13" fmla="*/ 2134236 h 4229736"/>
              <a:gd name="connsiteX14" fmla="*/ 57150 w 1571625"/>
              <a:gd name="connsiteY14" fmla="*/ 2029461 h 4229736"/>
              <a:gd name="connsiteX15" fmla="*/ 666750 w 1571625"/>
              <a:gd name="connsiteY15" fmla="*/ 1372236 h 4229736"/>
              <a:gd name="connsiteX16" fmla="*/ 666750 w 1571625"/>
              <a:gd name="connsiteY16" fmla="*/ 1124586 h 4229736"/>
              <a:gd name="connsiteX17" fmla="*/ 276225 w 1571625"/>
              <a:gd name="connsiteY17" fmla="*/ 238761 h 4229736"/>
              <a:gd name="connsiteX18" fmla="*/ 1162050 w 1571625"/>
              <a:gd name="connsiteY18" fmla="*/ 219711 h 4229736"/>
              <a:gd name="connsiteX19" fmla="*/ 742950 w 1571625"/>
              <a:gd name="connsiteY19" fmla="*/ 1105536 h 4229736"/>
              <a:gd name="connsiteX0" fmla="*/ 742950 w 1571625"/>
              <a:gd name="connsiteY0" fmla="*/ 1061910 h 4186110"/>
              <a:gd name="connsiteX1" fmla="*/ 742950 w 1571625"/>
              <a:gd name="connsiteY1" fmla="*/ 1309560 h 4186110"/>
              <a:gd name="connsiteX2" fmla="*/ 1400175 w 1571625"/>
              <a:gd name="connsiteY2" fmla="*/ 2042985 h 4186110"/>
              <a:gd name="connsiteX3" fmla="*/ 1333500 w 1571625"/>
              <a:gd name="connsiteY3" fmla="*/ 2109660 h 4186110"/>
              <a:gd name="connsiteX4" fmla="*/ 857250 w 1571625"/>
              <a:gd name="connsiteY4" fmla="*/ 1547685 h 4186110"/>
              <a:gd name="connsiteX5" fmla="*/ 876300 w 1571625"/>
              <a:gd name="connsiteY5" fmla="*/ 2747835 h 4186110"/>
              <a:gd name="connsiteX6" fmla="*/ 1571625 w 1571625"/>
              <a:gd name="connsiteY6" fmla="*/ 4100385 h 4186110"/>
              <a:gd name="connsiteX7" fmla="*/ 1333500 w 1571625"/>
              <a:gd name="connsiteY7" fmla="*/ 4109910 h 4186110"/>
              <a:gd name="connsiteX8" fmla="*/ 714375 w 1571625"/>
              <a:gd name="connsiteY8" fmla="*/ 2747835 h 4186110"/>
              <a:gd name="connsiteX9" fmla="*/ 180975 w 1571625"/>
              <a:gd name="connsiteY9" fmla="*/ 4186110 h 4186110"/>
              <a:gd name="connsiteX10" fmla="*/ 0 w 1571625"/>
              <a:gd name="connsiteY10" fmla="*/ 4186110 h 4186110"/>
              <a:gd name="connsiteX11" fmla="*/ 542925 w 1571625"/>
              <a:gd name="connsiteY11" fmla="*/ 2766885 h 4186110"/>
              <a:gd name="connsiteX12" fmla="*/ 600075 w 1571625"/>
              <a:gd name="connsiteY12" fmla="*/ 1528635 h 4186110"/>
              <a:gd name="connsiteX13" fmla="*/ 104775 w 1571625"/>
              <a:gd name="connsiteY13" fmla="*/ 2090610 h 4186110"/>
              <a:gd name="connsiteX14" fmla="*/ 57150 w 1571625"/>
              <a:gd name="connsiteY14" fmla="*/ 1985835 h 4186110"/>
              <a:gd name="connsiteX15" fmla="*/ 666750 w 1571625"/>
              <a:gd name="connsiteY15" fmla="*/ 1328610 h 4186110"/>
              <a:gd name="connsiteX16" fmla="*/ 663092 w 1571625"/>
              <a:gd name="connsiteY16" fmla="*/ 1062672 h 4186110"/>
              <a:gd name="connsiteX17" fmla="*/ 276225 w 1571625"/>
              <a:gd name="connsiteY17" fmla="*/ 195135 h 4186110"/>
              <a:gd name="connsiteX18" fmla="*/ 1162050 w 1571625"/>
              <a:gd name="connsiteY18" fmla="*/ 176085 h 4186110"/>
              <a:gd name="connsiteX19" fmla="*/ 742950 w 1571625"/>
              <a:gd name="connsiteY19" fmla="*/ 1061910 h 4186110"/>
              <a:gd name="connsiteX0" fmla="*/ 742950 w 1571625"/>
              <a:gd name="connsiteY0" fmla="*/ 1115535 h 4239735"/>
              <a:gd name="connsiteX1" fmla="*/ 742950 w 1571625"/>
              <a:gd name="connsiteY1" fmla="*/ 1363185 h 4239735"/>
              <a:gd name="connsiteX2" fmla="*/ 1400175 w 1571625"/>
              <a:gd name="connsiteY2" fmla="*/ 2096610 h 4239735"/>
              <a:gd name="connsiteX3" fmla="*/ 1333500 w 1571625"/>
              <a:gd name="connsiteY3" fmla="*/ 2163285 h 4239735"/>
              <a:gd name="connsiteX4" fmla="*/ 857250 w 1571625"/>
              <a:gd name="connsiteY4" fmla="*/ 1601310 h 4239735"/>
              <a:gd name="connsiteX5" fmla="*/ 876300 w 1571625"/>
              <a:gd name="connsiteY5" fmla="*/ 2801460 h 4239735"/>
              <a:gd name="connsiteX6" fmla="*/ 1571625 w 1571625"/>
              <a:gd name="connsiteY6" fmla="*/ 4154010 h 4239735"/>
              <a:gd name="connsiteX7" fmla="*/ 1333500 w 1571625"/>
              <a:gd name="connsiteY7" fmla="*/ 4163535 h 4239735"/>
              <a:gd name="connsiteX8" fmla="*/ 714375 w 1571625"/>
              <a:gd name="connsiteY8" fmla="*/ 2801460 h 4239735"/>
              <a:gd name="connsiteX9" fmla="*/ 180975 w 1571625"/>
              <a:gd name="connsiteY9" fmla="*/ 4239735 h 4239735"/>
              <a:gd name="connsiteX10" fmla="*/ 0 w 1571625"/>
              <a:gd name="connsiteY10" fmla="*/ 4239735 h 4239735"/>
              <a:gd name="connsiteX11" fmla="*/ 542925 w 1571625"/>
              <a:gd name="connsiteY11" fmla="*/ 2820510 h 4239735"/>
              <a:gd name="connsiteX12" fmla="*/ 600075 w 1571625"/>
              <a:gd name="connsiteY12" fmla="*/ 1582260 h 4239735"/>
              <a:gd name="connsiteX13" fmla="*/ 104775 w 1571625"/>
              <a:gd name="connsiteY13" fmla="*/ 2144235 h 4239735"/>
              <a:gd name="connsiteX14" fmla="*/ 57150 w 1571625"/>
              <a:gd name="connsiteY14" fmla="*/ 2039460 h 4239735"/>
              <a:gd name="connsiteX15" fmla="*/ 666750 w 1571625"/>
              <a:gd name="connsiteY15" fmla="*/ 1382235 h 4239735"/>
              <a:gd name="connsiteX16" fmla="*/ 663092 w 1571625"/>
              <a:gd name="connsiteY16" fmla="*/ 1116297 h 4239735"/>
              <a:gd name="connsiteX17" fmla="*/ 276225 w 1571625"/>
              <a:gd name="connsiteY17" fmla="*/ 248760 h 4239735"/>
              <a:gd name="connsiteX18" fmla="*/ 1162050 w 1571625"/>
              <a:gd name="connsiteY18" fmla="*/ 229710 h 4239735"/>
              <a:gd name="connsiteX19" fmla="*/ 742950 w 1571625"/>
              <a:gd name="connsiteY19" fmla="*/ 1115535 h 4239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71625" h="4239735">
                <a:moveTo>
                  <a:pt x="742950" y="1115535"/>
                </a:moveTo>
                <a:lnTo>
                  <a:pt x="742950" y="1363185"/>
                </a:lnTo>
                <a:lnTo>
                  <a:pt x="1400175" y="2096610"/>
                </a:lnTo>
                <a:lnTo>
                  <a:pt x="1333500" y="2163285"/>
                </a:lnTo>
                <a:lnTo>
                  <a:pt x="857250" y="1601310"/>
                </a:lnTo>
                <a:lnTo>
                  <a:pt x="876300" y="2801460"/>
                </a:lnTo>
                <a:lnTo>
                  <a:pt x="1571625" y="4154010"/>
                </a:lnTo>
                <a:lnTo>
                  <a:pt x="1333500" y="4163535"/>
                </a:lnTo>
                <a:lnTo>
                  <a:pt x="714375" y="2801460"/>
                </a:lnTo>
                <a:lnTo>
                  <a:pt x="180975" y="4239735"/>
                </a:lnTo>
                <a:lnTo>
                  <a:pt x="0" y="4239735"/>
                </a:lnTo>
                <a:lnTo>
                  <a:pt x="542925" y="2820510"/>
                </a:lnTo>
                <a:lnTo>
                  <a:pt x="600075" y="1582260"/>
                </a:lnTo>
                <a:lnTo>
                  <a:pt x="104775" y="2144235"/>
                </a:lnTo>
                <a:lnTo>
                  <a:pt x="57150" y="2039460"/>
                </a:lnTo>
                <a:lnTo>
                  <a:pt x="666750" y="1382235"/>
                </a:lnTo>
                <a:cubicBezTo>
                  <a:pt x="665531" y="1293589"/>
                  <a:pt x="664311" y="1204943"/>
                  <a:pt x="663092" y="1116297"/>
                </a:cubicBezTo>
                <a:cubicBezTo>
                  <a:pt x="293205" y="1060735"/>
                  <a:pt x="57734" y="561116"/>
                  <a:pt x="276225" y="248760"/>
                </a:cubicBezTo>
                <a:cubicBezTo>
                  <a:pt x="494716" y="-63596"/>
                  <a:pt x="936905" y="-94902"/>
                  <a:pt x="1162050" y="229710"/>
                </a:cubicBezTo>
                <a:cubicBezTo>
                  <a:pt x="1387195" y="554322"/>
                  <a:pt x="1158875" y="1106010"/>
                  <a:pt x="742950" y="1115535"/>
                </a:cubicBezTo>
                <a:close/>
              </a:path>
            </a:pathLst>
          </a:custGeom>
          <a:gradFill flip="none" rotWithShape="1">
            <a:gsLst>
              <a:gs pos="0">
                <a:srgbClr val="FFFF00"/>
              </a:gs>
              <a:gs pos="100000">
                <a:srgbClr val="0000FF"/>
              </a:gs>
            </a:gsLst>
            <a:lin ang="162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2" name="Freeform 41"/>
          <p:cNvSpPr>
            <a:spLocks noChangeAspect="1"/>
          </p:cNvSpPr>
          <p:nvPr/>
        </p:nvSpPr>
        <p:spPr>
          <a:xfrm>
            <a:off x="7034974" y="2987787"/>
            <a:ext cx="277244" cy="658550"/>
          </a:xfrm>
          <a:custGeom>
            <a:avLst/>
            <a:gdLst>
              <a:gd name="connsiteX0" fmla="*/ 685800 w 1514475"/>
              <a:gd name="connsiteY0" fmla="*/ 885825 h 4010025"/>
              <a:gd name="connsiteX1" fmla="*/ 685800 w 1514475"/>
              <a:gd name="connsiteY1" fmla="*/ 1133475 h 4010025"/>
              <a:gd name="connsiteX2" fmla="*/ 1343025 w 1514475"/>
              <a:gd name="connsiteY2" fmla="*/ 1866900 h 4010025"/>
              <a:gd name="connsiteX3" fmla="*/ 1276350 w 1514475"/>
              <a:gd name="connsiteY3" fmla="*/ 1933575 h 4010025"/>
              <a:gd name="connsiteX4" fmla="*/ 800100 w 1514475"/>
              <a:gd name="connsiteY4" fmla="*/ 1371600 h 4010025"/>
              <a:gd name="connsiteX5" fmla="*/ 819150 w 1514475"/>
              <a:gd name="connsiteY5" fmla="*/ 2571750 h 4010025"/>
              <a:gd name="connsiteX6" fmla="*/ 1514475 w 1514475"/>
              <a:gd name="connsiteY6" fmla="*/ 3924300 h 4010025"/>
              <a:gd name="connsiteX7" fmla="*/ 1276350 w 1514475"/>
              <a:gd name="connsiteY7" fmla="*/ 3933825 h 4010025"/>
              <a:gd name="connsiteX8" fmla="*/ 657225 w 1514475"/>
              <a:gd name="connsiteY8" fmla="*/ 2571750 h 4010025"/>
              <a:gd name="connsiteX9" fmla="*/ 123825 w 1514475"/>
              <a:gd name="connsiteY9" fmla="*/ 4010025 h 4010025"/>
              <a:gd name="connsiteX10" fmla="*/ 0 w 1514475"/>
              <a:gd name="connsiteY10" fmla="*/ 4010025 h 4010025"/>
              <a:gd name="connsiteX11" fmla="*/ 542925 w 1514475"/>
              <a:gd name="connsiteY11" fmla="*/ 2552700 h 4010025"/>
              <a:gd name="connsiteX12" fmla="*/ 542925 w 1514475"/>
              <a:gd name="connsiteY12" fmla="*/ 1352550 h 4010025"/>
              <a:gd name="connsiteX13" fmla="*/ 47625 w 1514475"/>
              <a:gd name="connsiteY13" fmla="*/ 1914525 h 4010025"/>
              <a:gd name="connsiteX14" fmla="*/ 0 w 1514475"/>
              <a:gd name="connsiteY14" fmla="*/ 1809750 h 4010025"/>
              <a:gd name="connsiteX15" fmla="*/ 609600 w 1514475"/>
              <a:gd name="connsiteY15" fmla="*/ 1152525 h 4010025"/>
              <a:gd name="connsiteX16" fmla="*/ 609600 w 1514475"/>
              <a:gd name="connsiteY16" fmla="*/ 904875 h 4010025"/>
              <a:gd name="connsiteX17" fmla="*/ 219075 w 1514475"/>
              <a:gd name="connsiteY17" fmla="*/ 19050 h 4010025"/>
              <a:gd name="connsiteX18" fmla="*/ 1104900 w 1514475"/>
              <a:gd name="connsiteY18" fmla="*/ 0 h 4010025"/>
              <a:gd name="connsiteX19" fmla="*/ 685800 w 1514475"/>
              <a:gd name="connsiteY19" fmla="*/ 885825 h 4010025"/>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70696 h 4194896"/>
              <a:gd name="connsiteX1" fmla="*/ 685800 w 1514475"/>
              <a:gd name="connsiteY1" fmla="*/ 1318346 h 4194896"/>
              <a:gd name="connsiteX2" fmla="*/ 1343025 w 1514475"/>
              <a:gd name="connsiteY2" fmla="*/ 2051771 h 4194896"/>
              <a:gd name="connsiteX3" fmla="*/ 1276350 w 1514475"/>
              <a:gd name="connsiteY3" fmla="*/ 2118446 h 4194896"/>
              <a:gd name="connsiteX4" fmla="*/ 800100 w 1514475"/>
              <a:gd name="connsiteY4" fmla="*/ 1556471 h 4194896"/>
              <a:gd name="connsiteX5" fmla="*/ 819150 w 1514475"/>
              <a:gd name="connsiteY5" fmla="*/ 2756621 h 4194896"/>
              <a:gd name="connsiteX6" fmla="*/ 1514475 w 1514475"/>
              <a:gd name="connsiteY6" fmla="*/ 4109171 h 4194896"/>
              <a:gd name="connsiteX7" fmla="*/ 1276350 w 1514475"/>
              <a:gd name="connsiteY7" fmla="*/ 4118696 h 4194896"/>
              <a:gd name="connsiteX8" fmla="*/ 657225 w 1514475"/>
              <a:gd name="connsiteY8" fmla="*/ 2756621 h 4194896"/>
              <a:gd name="connsiteX9" fmla="*/ 123825 w 1514475"/>
              <a:gd name="connsiteY9" fmla="*/ 4194896 h 4194896"/>
              <a:gd name="connsiteX10" fmla="*/ 0 w 1514475"/>
              <a:gd name="connsiteY10" fmla="*/ 4194896 h 4194896"/>
              <a:gd name="connsiteX11" fmla="*/ 542925 w 1514475"/>
              <a:gd name="connsiteY11" fmla="*/ 2737571 h 4194896"/>
              <a:gd name="connsiteX12" fmla="*/ 542925 w 1514475"/>
              <a:gd name="connsiteY12" fmla="*/ 1537421 h 4194896"/>
              <a:gd name="connsiteX13" fmla="*/ 47625 w 1514475"/>
              <a:gd name="connsiteY13" fmla="*/ 2099396 h 4194896"/>
              <a:gd name="connsiteX14" fmla="*/ 0 w 1514475"/>
              <a:gd name="connsiteY14" fmla="*/ 1994621 h 4194896"/>
              <a:gd name="connsiteX15" fmla="*/ 609600 w 1514475"/>
              <a:gd name="connsiteY15" fmla="*/ 1337396 h 4194896"/>
              <a:gd name="connsiteX16" fmla="*/ 609600 w 1514475"/>
              <a:gd name="connsiteY16" fmla="*/ 1089746 h 4194896"/>
              <a:gd name="connsiteX17" fmla="*/ 219075 w 1514475"/>
              <a:gd name="connsiteY17" fmla="*/ 203921 h 4194896"/>
              <a:gd name="connsiteX18" fmla="*/ 1104900 w 1514475"/>
              <a:gd name="connsiteY18" fmla="*/ 184871 h 4194896"/>
              <a:gd name="connsiteX19" fmla="*/ 685800 w 1514475"/>
              <a:gd name="connsiteY19" fmla="*/ 1070696 h 4194896"/>
              <a:gd name="connsiteX0" fmla="*/ 685800 w 1514475"/>
              <a:gd name="connsiteY0" fmla="*/ 1103154 h 4227354"/>
              <a:gd name="connsiteX1" fmla="*/ 685800 w 1514475"/>
              <a:gd name="connsiteY1" fmla="*/ 1350804 h 4227354"/>
              <a:gd name="connsiteX2" fmla="*/ 1343025 w 1514475"/>
              <a:gd name="connsiteY2" fmla="*/ 2084229 h 4227354"/>
              <a:gd name="connsiteX3" fmla="*/ 1276350 w 1514475"/>
              <a:gd name="connsiteY3" fmla="*/ 2150904 h 4227354"/>
              <a:gd name="connsiteX4" fmla="*/ 800100 w 1514475"/>
              <a:gd name="connsiteY4" fmla="*/ 1588929 h 4227354"/>
              <a:gd name="connsiteX5" fmla="*/ 819150 w 1514475"/>
              <a:gd name="connsiteY5" fmla="*/ 2789079 h 4227354"/>
              <a:gd name="connsiteX6" fmla="*/ 1514475 w 1514475"/>
              <a:gd name="connsiteY6" fmla="*/ 4141629 h 4227354"/>
              <a:gd name="connsiteX7" fmla="*/ 1276350 w 1514475"/>
              <a:gd name="connsiteY7" fmla="*/ 4151154 h 4227354"/>
              <a:gd name="connsiteX8" fmla="*/ 657225 w 1514475"/>
              <a:gd name="connsiteY8" fmla="*/ 2789079 h 4227354"/>
              <a:gd name="connsiteX9" fmla="*/ 123825 w 1514475"/>
              <a:gd name="connsiteY9" fmla="*/ 4227354 h 4227354"/>
              <a:gd name="connsiteX10" fmla="*/ 0 w 1514475"/>
              <a:gd name="connsiteY10" fmla="*/ 4227354 h 4227354"/>
              <a:gd name="connsiteX11" fmla="*/ 542925 w 1514475"/>
              <a:gd name="connsiteY11" fmla="*/ 2770029 h 4227354"/>
              <a:gd name="connsiteX12" fmla="*/ 542925 w 1514475"/>
              <a:gd name="connsiteY12" fmla="*/ 1569879 h 4227354"/>
              <a:gd name="connsiteX13" fmla="*/ 47625 w 1514475"/>
              <a:gd name="connsiteY13" fmla="*/ 2131854 h 4227354"/>
              <a:gd name="connsiteX14" fmla="*/ 0 w 1514475"/>
              <a:gd name="connsiteY14" fmla="*/ 2027079 h 4227354"/>
              <a:gd name="connsiteX15" fmla="*/ 609600 w 1514475"/>
              <a:gd name="connsiteY15" fmla="*/ 1369854 h 4227354"/>
              <a:gd name="connsiteX16" fmla="*/ 609600 w 1514475"/>
              <a:gd name="connsiteY16" fmla="*/ 1122204 h 4227354"/>
              <a:gd name="connsiteX17" fmla="*/ 219075 w 1514475"/>
              <a:gd name="connsiteY17" fmla="*/ 236379 h 4227354"/>
              <a:gd name="connsiteX18" fmla="*/ 1104900 w 1514475"/>
              <a:gd name="connsiteY18" fmla="*/ 217329 h 4227354"/>
              <a:gd name="connsiteX19" fmla="*/ 685800 w 1514475"/>
              <a:gd name="connsiteY19" fmla="*/ 1103154 h 4227354"/>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542925 w 1514475"/>
              <a:gd name="connsiteY11" fmla="*/ 27797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485775 w 1514475"/>
              <a:gd name="connsiteY11" fmla="*/ 28178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742950 w 1571625"/>
              <a:gd name="connsiteY0" fmla="*/ 1112838 h 4237038"/>
              <a:gd name="connsiteX1" fmla="*/ 742950 w 1571625"/>
              <a:gd name="connsiteY1" fmla="*/ 1360488 h 4237038"/>
              <a:gd name="connsiteX2" fmla="*/ 1400175 w 1571625"/>
              <a:gd name="connsiteY2" fmla="*/ 2093913 h 4237038"/>
              <a:gd name="connsiteX3" fmla="*/ 1333500 w 1571625"/>
              <a:gd name="connsiteY3" fmla="*/ 2160588 h 4237038"/>
              <a:gd name="connsiteX4" fmla="*/ 857250 w 1571625"/>
              <a:gd name="connsiteY4" fmla="*/ 1598613 h 4237038"/>
              <a:gd name="connsiteX5" fmla="*/ 876300 w 1571625"/>
              <a:gd name="connsiteY5" fmla="*/ 2798763 h 4237038"/>
              <a:gd name="connsiteX6" fmla="*/ 1571625 w 1571625"/>
              <a:gd name="connsiteY6" fmla="*/ 4151313 h 4237038"/>
              <a:gd name="connsiteX7" fmla="*/ 1333500 w 1571625"/>
              <a:gd name="connsiteY7" fmla="*/ 4160838 h 4237038"/>
              <a:gd name="connsiteX8" fmla="*/ 714375 w 1571625"/>
              <a:gd name="connsiteY8" fmla="*/ 2798763 h 4237038"/>
              <a:gd name="connsiteX9" fmla="*/ 180975 w 1571625"/>
              <a:gd name="connsiteY9" fmla="*/ 4237038 h 4237038"/>
              <a:gd name="connsiteX10" fmla="*/ 0 w 1571625"/>
              <a:gd name="connsiteY10" fmla="*/ 4237038 h 4237038"/>
              <a:gd name="connsiteX11" fmla="*/ 542925 w 1571625"/>
              <a:gd name="connsiteY11" fmla="*/ 2817813 h 4237038"/>
              <a:gd name="connsiteX12" fmla="*/ 600075 w 1571625"/>
              <a:gd name="connsiteY12" fmla="*/ 1579563 h 4237038"/>
              <a:gd name="connsiteX13" fmla="*/ 104775 w 1571625"/>
              <a:gd name="connsiteY13" fmla="*/ 2141538 h 4237038"/>
              <a:gd name="connsiteX14" fmla="*/ 57150 w 1571625"/>
              <a:gd name="connsiteY14" fmla="*/ 2036763 h 4237038"/>
              <a:gd name="connsiteX15" fmla="*/ 666750 w 1571625"/>
              <a:gd name="connsiteY15" fmla="*/ 1379538 h 4237038"/>
              <a:gd name="connsiteX16" fmla="*/ 666750 w 1571625"/>
              <a:gd name="connsiteY16" fmla="*/ 1131888 h 4237038"/>
              <a:gd name="connsiteX17" fmla="*/ 276225 w 1571625"/>
              <a:gd name="connsiteY17" fmla="*/ 246063 h 4237038"/>
              <a:gd name="connsiteX18" fmla="*/ 1162050 w 1571625"/>
              <a:gd name="connsiteY18" fmla="*/ 227013 h 4237038"/>
              <a:gd name="connsiteX19" fmla="*/ 742950 w 1571625"/>
              <a:gd name="connsiteY19" fmla="*/ 1112838 h 4237038"/>
              <a:gd name="connsiteX0" fmla="*/ 742950 w 1571625"/>
              <a:gd name="connsiteY0" fmla="*/ 1105536 h 4229736"/>
              <a:gd name="connsiteX1" fmla="*/ 742950 w 1571625"/>
              <a:gd name="connsiteY1" fmla="*/ 1353186 h 4229736"/>
              <a:gd name="connsiteX2" fmla="*/ 1400175 w 1571625"/>
              <a:gd name="connsiteY2" fmla="*/ 2086611 h 4229736"/>
              <a:gd name="connsiteX3" fmla="*/ 1333500 w 1571625"/>
              <a:gd name="connsiteY3" fmla="*/ 2153286 h 4229736"/>
              <a:gd name="connsiteX4" fmla="*/ 857250 w 1571625"/>
              <a:gd name="connsiteY4" fmla="*/ 1591311 h 4229736"/>
              <a:gd name="connsiteX5" fmla="*/ 876300 w 1571625"/>
              <a:gd name="connsiteY5" fmla="*/ 2791461 h 4229736"/>
              <a:gd name="connsiteX6" fmla="*/ 1571625 w 1571625"/>
              <a:gd name="connsiteY6" fmla="*/ 4144011 h 4229736"/>
              <a:gd name="connsiteX7" fmla="*/ 1333500 w 1571625"/>
              <a:gd name="connsiteY7" fmla="*/ 4153536 h 4229736"/>
              <a:gd name="connsiteX8" fmla="*/ 714375 w 1571625"/>
              <a:gd name="connsiteY8" fmla="*/ 2791461 h 4229736"/>
              <a:gd name="connsiteX9" fmla="*/ 180975 w 1571625"/>
              <a:gd name="connsiteY9" fmla="*/ 4229736 h 4229736"/>
              <a:gd name="connsiteX10" fmla="*/ 0 w 1571625"/>
              <a:gd name="connsiteY10" fmla="*/ 4229736 h 4229736"/>
              <a:gd name="connsiteX11" fmla="*/ 542925 w 1571625"/>
              <a:gd name="connsiteY11" fmla="*/ 2810511 h 4229736"/>
              <a:gd name="connsiteX12" fmla="*/ 600075 w 1571625"/>
              <a:gd name="connsiteY12" fmla="*/ 1572261 h 4229736"/>
              <a:gd name="connsiteX13" fmla="*/ 104775 w 1571625"/>
              <a:gd name="connsiteY13" fmla="*/ 2134236 h 4229736"/>
              <a:gd name="connsiteX14" fmla="*/ 57150 w 1571625"/>
              <a:gd name="connsiteY14" fmla="*/ 2029461 h 4229736"/>
              <a:gd name="connsiteX15" fmla="*/ 666750 w 1571625"/>
              <a:gd name="connsiteY15" fmla="*/ 1372236 h 4229736"/>
              <a:gd name="connsiteX16" fmla="*/ 666750 w 1571625"/>
              <a:gd name="connsiteY16" fmla="*/ 1124586 h 4229736"/>
              <a:gd name="connsiteX17" fmla="*/ 276225 w 1571625"/>
              <a:gd name="connsiteY17" fmla="*/ 238761 h 4229736"/>
              <a:gd name="connsiteX18" fmla="*/ 1162050 w 1571625"/>
              <a:gd name="connsiteY18" fmla="*/ 219711 h 4229736"/>
              <a:gd name="connsiteX19" fmla="*/ 742950 w 1571625"/>
              <a:gd name="connsiteY19" fmla="*/ 1105536 h 4229736"/>
              <a:gd name="connsiteX0" fmla="*/ 742950 w 1571625"/>
              <a:gd name="connsiteY0" fmla="*/ 1061910 h 4186110"/>
              <a:gd name="connsiteX1" fmla="*/ 742950 w 1571625"/>
              <a:gd name="connsiteY1" fmla="*/ 1309560 h 4186110"/>
              <a:gd name="connsiteX2" fmla="*/ 1400175 w 1571625"/>
              <a:gd name="connsiteY2" fmla="*/ 2042985 h 4186110"/>
              <a:gd name="connsiteX3" fmla="*/ 1333500 w 1571625"/>
              <a:gd name="connsiteY3" fmla="*/ 2109660 h 4186110"/>
              <a:gd name="connsiteX4" fmla="*/ 857250 w 1571625"/>
              <a:gd name="connsiteY4" fmla="*/ 1547685 h 4186110"/>
              <a:gd name="connsiteX5" fmla="*/ 876300 w 1571625"/>
              <a:gd name="connsiteY5" fmla="*/ 2747835 h 4186110"/>
              <a:gd name="connsiteX6" fmla="*/ 1571625 w 1571625"/>
              <a:gd name="connsiteY6" fmla="*/ 4100385 h 4186110"/>
              <a:gd name="connsiteX7" fmla="*/ 1333500 w 1571625"/>
              <a:gd name="connsiteY7" fmla="*/ 4109910 h 4186110"/>
              <a:gd name="connsiteX8" fmla="*/ 714375 w 1571625"/>
              <a:gd name="connsiteY8" fmla="*/ 2747835 h 4186110"/>
              <a:gd name="connsiteX9" fmla="*/ 180975 w 1571625"/>
              <a:gd name="connsiteY9" fmla="*/ 4186110 h 4186110"/>
              <a:gd name="connsiteX10" fmla="*/ 0 w 1571625"/>
              <a:gd name="connsiteY10" fmla="*/ 4186110 h 4186110"/>
              <a:gd name="connsiteX11" fmla="*/ 542925 w 1571625"/>
              <a:gd name="connsiteY11" fmla="*/ 2766885 h 4186110"/>
              <a:gd name="connsiteX12" fmla="*/ 600075 w 1571625"/>
              <a:gd name="connsiteY12" fmla="*/ 1528635 h 4186110"/>
              <a:gd name="connsiteX13" fmla="*/ 104775 w 1571625"/>
              <a:gd name="connsiteY13" fmla="*/ 2090610 h 4186110"/>
              <a:gd name="connsiteX14" fmla="*/ 57150 w 1571625"/>
              <a:gd name="connsiteY14" fmla="*/ 1985835 h 4186110"/>
              <a:gd name="connsiteX15" fmla="*/ 666750 w 1571625"/>
              <a:gd name="connsiteY15" fmla="*/ 1328610 h 4186110"/>
              <a:gd name="connsiteX16" fmla="*/ 663092 w 1571625"/>
              <a:gd name="connsiteY16" fmla="*/ 1062672 h 4186110"/>
              <a:gd name="connsiteX17" fmla="*/ 276225 w 1571625"/>
              <a:gd name="connsiteY17" fmla="*/ 195135 h 4186110"/>
              <a:gd name="connsiteX18" fmla="*/ 1162050 w 1571625"/>
              <a:gd name="connsiteY18" fmla="*/ 176085 h 4186110"/>
              <a:gd name="connsiteX19" fmla="*/ 742950 w 1571625"/>
              <a:gd name="connsiteY19" fmla="*/ 1061910 h 4186110"/>
              <a:gd name="connsiteX0" fmla="*/ 742950 w 1571625"/>
              <a:gd name="connsiteY0" fmla="*/ 1115535 h 4239735"/>
              <a:gd name="connsiteX1" fmla="*/ 742950 w 1571625"/>
              <a:gd name="connsiteY1" fmla="*/ 1363185 h 4239735"/>
              <a:gd name="connsiteX2" fmla="*/ 1400175 w 1571625"/>
              <a:gd name="connsiteY2" fmla="*/ 2096610 h 4239735"/>
              <a:gd name="connsiteX3" fmla="*/ 1333500 w 1571625"/>
              <a:gd name="connsiteY3" fmla="*/ 2163285 h 4239735"/>
              <a:gd name="connsiteX4" fmla="*/ 857250 w 1571625"/>
              <a:gd name="connsiteY4" fmla="*/ 1601310 h 4239735"/>
              <a:gd name="connsiteX5" fmla="*/ 876300 w 1571625"/>
              <a:gd name="connsiteY5" fmla="*/ 2801460 h 4239735"/>
              <a:gd name="connsiteX6" fmla="*/ 1571625 w 1571625"/>
              <a:gd name="connsiteY6" fmla="*/ 4154010 h 4239735"/>
              <a:gd name="connsiteX7" fmla="*/ 1333500 w 1571625"/>
              <a:gd name="connsiteY7" fmla="*/ 4163535 h 4239735"/>
              <a:gd name="connsiteX8" fmla="*/ 714375 w 1571625"/>
              <a:gd name="connsiteY8" fmla="*/ 2801460 h 4239735"/>
              <a:gd name="connsiteX9" fmla="*/ 180975 w 1571625"/>
              <a:gd name="connsiteY9" fmla="*/ 4239735 h 4239735"/>
              <a:gd name="connsiteX10" fmla="*/ 0 w 1571625"/>
              <a:gd name="connsiteY10" fmla="*/ 4239735 h 4239735"/>
              <a:gd name="connsiteX11" fmla="*/ 542925 w 1571625"/>
              <a:gd name="connsiteY11" fmla="*/ 2820510 h 4239735"/>
              <a:gd name="connsiteX12" fmla="*/ 600075 w 1571625"/>
              <a:gd name="connsiteY12" fmla="*/ 1582260 h 4239735"/>
              <a:gd name="connsiteX13" fmla="*/ 104775 w 1571625"/>
              <a:gd name="connsiteY13" fmla="*/ 2144235 h 4239735"/>
              <a:gd name="connsiteX14" fmla="*/ 57150 w 1571625"/>
              <a:gd name="connsiteY14" fmla="*/ 2039460 h 4239735"/>
              <a:gd name="connsiteX15" fmla="*/ 666750 w 1571625"/>
              <a:gd name="connsiteY15" fmla="*/ 1382235 h 4239735"/>
              <a:gd name="connsiteX16" fmla="*/ 663092 w 1571625"/>
              <a:gd name="connsiteY16" fmla="*/ 1116297 h 4239735"/>
              <a:gd name="connsiteX17" fmla="*/ 276225 w 1571625"/>
              <a:gd name="connsiteY17" fmla="*/ 248760 h 4239735"/>
              <a:gd name="connsiteX18" fmla="*/ 1162050 w 1571625"/>
              <a:gd name="connsiteY18" fmla="*/ 229710 h 4239735"/>
              <a:gd name="connsiteX19" fmla="*/ 742950 w 1571625"/>
              <a:gd name="connsiteY19" fmla="*/ 1115535 h 4239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71625" h="4239735">
                <a:moveTo>
                  <a:pt x="742950" y="1115535"/>
                </a:moveTo>
                <a:lnTo>
                  <a:pt x="742950" y="1363185"/>
                </a:lnTo>
                <a:lnTo>
                  <a:pt x="1400175" y="2096610"/>
                </a:lnTo>
                <a:lnTo>
                  <a:pt x="1333500" y="2163285"/>
                </a:lnTo>
                <a:lnTo>
                  <a:pt x="857250" y="1601310"/>
                </a:lnTo>
                <a:lnTo>
                  <a:pt x="876300" y="2801460"/>
                </a:lnTo>
                <a:lnTo>
                  <a:pt x="1571625" y="4154010"/>
                </a:lnTo>
                <a:lnTo>
                  <a:pt x="1333500" y="4163535"/>
                </a:lnTo>
                <a:lnTo>
                  <a:pt x="714375" y="2801460"/>
                </a:lnTo>
                <a:lnTo>
                  <a:pt x="180975" y="4239735"/>
                </a:lnTo>
                <a:lnTo>
                  <a:pt x="0" y="4239735"/>
                </a:lnTo>
                <a:lnTo>
                  <a:pt x="542925" y="2820510"/>
                </a:lnTo>
                <a:lnTo>
                  <a:pt x="600075" y="1582260"/>
                </a:lnTo>
                <a:lnTo>
                  <a:pt x="104775" y="2144235"/>
                </a:lnTo>
                <a:lnTo>
                  <a:pt x="57150" y="2039460"/>
                </a:lnTo>
                <a:lnTo>
                  <a:pt x="666750" y="1382235"/>
                </a:lnTo>
                <a:cubicBezTo>
                  <a:pt x="665531" y="1293589"/>
                  <a:pt x="664311" y="1204943"/>
                  <a:pt x="663092" y="1116297"/>
                </a:cubicBezTo>
                <a:cubicBezTo>
                  <a:pt x="293205" y="1060735"/>
                  <a:pt x="57734" y="561116"/>
                  <a:pt x="276225" y="248760"/>
                </a:cubicBezTo>
                <a:cubicBezTo>
                  <a:pt x="494716" y="-63596"/>
                  <a:pt x="936905" y="-94902"/>
                  <a:pt x="1162050" y="229710"/>
                </a:cubicBezTo>
                <a:cubicBezTo>
                  <a:pt x="1387195" y="554322"/>
                  <a:pt x="1158875" y="1106010"/>
                  <a:pt x="742950" y="1115535"/>
                </a:cubicBezTo>
                <a:close/>
              </a:path>
            </a:pathLst>
          </a:custGeom>
          <a:gradFill flip="none" rotWithShape="1">
            <a:gsLst>
              <a:gs pos="0">
                <a:srgbClr val="FFFF00"/>
              </a:gs>
              <a:gs pos="100000">
                <a:srgbClr val="0000FF"/>
              </a:gs>
            </a:gsLst>
            <a:lin ang="162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3" name="Freeform 42"/>
          <p:cNvSpPr>
            <a:spLocks noChangeAspect="1"/>
          </p:cNvSpPr>
          <p:nvPr/>
        </p:nvSpPr>
        <p:spPr>
          <a:xfrm>
            <a:off x="7325996" y="2987787"/>
            <a:ext cx="277244" cy="658550"/>
          </a:xfrm>
          <a:custGeom>
            <a:avLst/>
            <a:gdLst>
              <a:gd name="connsiteX0" fmla="*/ 685800 w 1514475"/>
              <a:gd name="connsiteY0" fmla="*/ 885825 h 4010025"/>
              <a:gd name="connsiteX1" fmla="*/ 685800 w 1514475"/>
              <a:gd name="connsiteY1" fmla="*/ 1133475 h 4010025"/>
              <a:gd name="connsiteX2" fmla="*/ 1343025 w 1514475"/>
              <a:gd name="connsiteY2" fmla="*/ 1866900 h 4010025"/>
              <a:gd name="connsiteX3" fmla="*/ 1276350 w 1514475"/>
              <a:gd name="connsiteY3" fmla="*/ 1933575 h 4010025"/>
              <a:gd name="connsiteX4" fmla="*/ 800100 w 1514475"/>
              <a:gd name="connsiteY4" fmla="*/ 1371600 h 4010025"/>
              <a:gd name="connsiteX5" fmla="*/ 819150 w 1514475"/>
              <a:gd name="connsiteY5" fmla="*/ 2571750 h 4010025"/>
              <a:gd name="connsiteX6" fmla="*/ 1514475 w 1514475"/>
              <a:gd name="connsiteY6" fmla="*/ 3924300 h 4010025"/>
              <a:gd name="connsiteX7" fmla="*/ 1276350 w 1514475"/>
              <a:gd name="connsiteY7" fmla="*/ 3933825 h 4010025"/>
              <a:gd name="connsiteX8" fmla="*/ 657225 w 1514475"/>
              <a:gd name="connsiteY8" fmla="*/ 2571750 h 4010025"/>
              <a:gd name="connsiteX9" fmla="*/ 123825 w 1514475"/>
              <a:gd name="connsiteY9" fmla="*/ 4010025 h 4010025"/>
              <a:gd name="connsiteX10" fmla="*/ 0 w 1514475"/>
              <a:gd name="connsiteY10" fmla="*/ 4010025 h 4010025"/>
              <a:gd name="connsiteX11" fmla="*/ 542925 w 1514475"/>
              <a:gd name="connsiteY11" fmla="*/ 2552700 h 4010025"/>
              <a:gd name="connsiteX12" fmla="*/ 542925 w 1514475"/>
              <a:gd name="connsiteY12" fmla="*/ 1352550 h 4010025"/>
              <a:gd name="connsiteX13" fmla="*/ 47625 w 1514475"/>
              <a:gd name="connsiteY13" fmla="*/ 1914525 h 4010025"/>
              <a:gd name="connsiteX14" fmla="*/ 0 w 1514475"/>
              <a:gd name="connsiteY14" fmla="*/ 1809750 h 4010025"/>
              <a:gd name="connsiteX15" fmla="*/ 609600 w 1514475"/>
              <a:gd name="connsiteY15" fmla="*/ 1152525 h 4010025"/>
              <a:gd name="connsiteX16" fmla="*/ 609600 w 1514475"/>
              <a:gd name="connsiteY16" fmla="*/ 904875 h 4010025"/>
              <a:gd name="connsiteX17" fmla="*/ 219075 w 1514475"/>
              <a:gd name="connsiteY17" fmla="*/ 19050 h 4010025"/>
              <a:gd name="connsiteX18" fmla="*/ 1104900 w 1514475"/>
              <a:gd name="connsiteY18" fmla="*/ 0 h 4010025"/>
              <a:gd name="connsiteX19" fmla="*/ 685800 w 1514475"/>
              <a:gd name="connsiteY19" fmla="*/ 885825 h 4010025"/>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70696 h 4194896"/>
              <a:gd name="connsiteX1" fmla="*/ 685800 w 1514475"/>
              <a:gd name="connsiteY1" fmla="*/ 1318346 h 4194896"/>
              <a:gd name="connsiteX2" fmla="*/ 1343025 w 1514475"/>
              <a:gd name="connsiteY2" fmla="*/ 2051771 h 4194896"/>
              <a:gd name="connsiteX3" fmla="*/ 1276350 w 1514475"/>
              <a:gd name="connsiteY3" fmla="*/ 2118446 h 4194896"/>
              <a:gd name="connsiteX4" fmla="*/ 800100 w 1514475"/>
              <a:gd name="connsiteY4" fmla="*/ 1556471 h 4194896"/>
              <a:gd name="connsiteX5" fmla="*/ 819150 w 1514475"/>
              <a:gd name="connsiteY5" fmla="*/ 2756621 h 4194896"/>
              <a:gd name="connsiteX6" fmla="*/ 1514475 w 1514475"/>
              <a:gd name="connsiteY6" fmla="*/ 4109171 h 4194896"/>
              <a:gd name="connsiteX7" fmla="*/ 1276350 w 1514475"/>
              <a:gd name="connsiteY7" fmla="*/ 4118696 h 4194896"/>
              <a:gd name="connsiteX8" fmla="*/ 657225 w 1514475"/>
              <a:gd name="connsiteY8" fmla="*/ 2756621 h 4194896"/>
              <a:gd name="connsiteX9" fmla="*/ 123825 w 1514475"/>
              <a:gd name="connsiteY9" fmla="*/ 4194896 h 4194896"/>
              <a:gd name="connsiteX10" fmla="*/ 0 w 1514475"/>
              <a:gd name="connsiteY10" fmla="*/ 4194896 h 4194896"/>
              <a:gd name="connsiteX11" fmla="*/ 542925 w 1514475"/>
              <a:gd name="connsiteY11" fmla="*/ 2737571 h 4194896"/>
              <a:gd name="connsiteX12" fmla="*/ 542925 w 1514475"/>
              <a:gd name="connsiteY12" fmla="*/ 1537421 h 4194896"/>
              <a:gd name="connsiteX13" fmla="*/ 47625 w 1514475"/>
              <a:gd name="connsiteY13" fmla="*/ 2099396 h 4194896"/>
              <a:gd name="connsiteX14" fmla="*/ 0 w 1514475"/>
              <a:gd name="connsiteY14" fmla="*/ 1994621 h 4194896"/>
              <a:gd name="connsiteX15" fmla="*/ 609600 w 1514475"/>
              <a:gd name="connsiteY15" fmla="*/ 1337396 h 4194896"/>
              <a:gd name="connsiteX16" fmla="*/ 609600 w 1514475"/>
              <a:gd name="connsiteY16" fmla="*/ 1089746 h 4194896"/>
              <a:gd name="connsiteX17" fmla="*/ 219075 w 1514475"/>
              <a:gd name="connsiteY17" fmla="*/ 203921 h 4194896"/>
              <a:gd name="connsiteX18" fmla="*/ 1104900 w 1514475"/>
              <a:gd name="connsiteY18" fmla="*/ 184871 h 4194896"/>
              <a:gd name="connsiteX19" fmla="*/ 685800 w 1514475"/>
              <a:gd name="connsiteY19" fmla="*/ 1070696 h 4194896"/>
              <a:gd name="connsiteX0" fmla="*/ 685800 w 1514475"/>
              <a:gd name="connsiteY0" fmla="*/ 1103154 h 4227354"/>
              <a:gd name="connsiteX1" fmla="*/ 685800 w 1514475"/>
              <a:gd name="connsiteY1" fmla="*/ 1350804 h 4227354"/>
              <a:gd name="connsiteX2" fmla="*/ 1343025 w 1514475"/>
              <a:gd name="connsiteY2" fmla="*/ 2084229 h 4227354"/>
              <a:gd name="connsiteX3" fmla="*/ 1276350 w 1514475"/>
              <a:gd name="connsiteY3" fmla="*/ 2150904 h 4227354"/>
              <a:gd name="connsiteX4" fmla="*/ 800100 w 1514475"/>
              <a:gd name="connsiteY4" fmla="*/ 1588929 h 4227354"/>
              <a:gd name="connsiteX5" fmla="*/ 819150 w 1514475"/>
              <a:gd name="connsiteY5" fmla="*/ 2789079 h 4227354"/>
              <a:gd name="connsiteX6" fmla="*/ 1514475 w 1514475"/>
              <a:gd name="connsiteY6" fmla="*/ 4141629 h 4227354"/>
              <a:gd name="connsiteX7" fmla="*/ 1276350 w 1514475"/>
              <a:gd name="connsiteY7" fmla="*/ 4151154 h 4227354"/>
              <a:gd name="connsiteX8" fmla="*/ 657225 w 1514475"/>
              <a:gd name="connsiteY8" fmla="*/ 2789079 h 4227354"/>
              <a:gd name="connsiteX9" fmla="*/ 123825 w 1514475"/>
              <a:gd name="connsiteY9" fmla="*/ 4227354 h 4227354"/>
              <a:gd name="connsiteX10" fmla="*/ 0 w 1514475"/>
              <a:gd name="connsiteY10" fmla="*/ 4227354 h 4227354"/>
              <a:gd name="connsiteX11" fmla="*/ 542925 w 1514475"/>
              <a:gd name="connsiteY11" fmla="*/ 2770029 h 4227354"/>
              <a:gd name="connsiteX12" fmla="*/ 542925 w 1514475"/>
              <a:gd name="connsiteY12" fmla="*/ 1569879 h 4227354"/>
              <a:gd name="connsiteX13" fmla="*/ 47625 w 1514475"/>
              <a:gd name="connsiteY13" fmla="*/ 2131854 h 4227354"/>
              <a:gd name="connsiteX14" fmla="*/ 0 w 1514475"/>
              <a:gd name="connsiteY14" fmla="*/ 2027079 h 4227354"/>
              <a:gd name="connsiteX15" fmla="*/ 609600 w 1514475"/>
              <a:gd name="connsiteY15" fmla="*/ 1369854 h 4227354"/>
              <a:gd name="connsiteX16" fmla="*/ 609600 w 1514475"/>
              <a:gd name="connsiteY16" fmla="*/ 1122204 h 4227354"/>
              <a:gd name="connsiteX17" fmla="*/ 219075 w 1514475"/>
              <a:gd name="connsiteY17" fmla="*/ 236379 h 4227354"/>
              <a:gd name="connsiteX18" fmla="*/ 1104900 w 1514475"/>
              <a:gd name="connsiteY18" fmla="*/ 217329 h 4227354"/>
              <a:gd name="connsiteX19" fmla="*/ 685800 w 1514475"/>
              <a:gd name="connsiteY19" fmla="*/ 1103154 h 4227354"/>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542925 w 1514475"/>
              <a:gd name="connsiteY11" fmla="*/ 27797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485775 w 1514475"/>
              <a:gd name="connsiteY11" fmla="*/ 28178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742950 w 1571625"/>
              <a:gd name="connsiteY0" fmla="*/ 1112838 h 4237038"/>
              <a:gd name="connsiteX1" fmla="*/ 742950 w 1571625"/>
              <a:gd name="connsiteY1" fmla="*/ 1360488 h 4237038"/>
              <a:gd name="connsiteX2" fmla="*/ 1400175 w 1571625"/>
              <a:gd name="connsiteY2" fmla="*/ 2093913 h 4237038"/>
              <a:gd name="connsiteX3" fmla="*/ 1333500 w 1571625"/>
              <a:gd name="connsiteY3" fmla="*/ 2160588 h 4237038"/>
              <a:gd name="connsiteX4" fmla="*/ 857250 w 1571625"/>
              <a:gd name="connsiteY4" fmla="*/ 1598613 h 4237038"/>
              <a:gd name="connsiteX5" fmla="*/ 876300 w 1571625"/>
              <a:gd name="connsiteY5" fmla="*/ 2798763 h 4237038"/>
              <a:gd name="connsiteX6" fmla="*/ 1571625 w 1571625"/>
              <a:gd name="connsiteY6" fmla="*/ 4151313 h 4237038"/>
              <a:gd name="connsiteX7" fmla="*/ 1333500 w 1571625"/>
              <a:gd name="connsiteY7" fmla="*/ 4160838 h 4237038"/>
              <a:gd name="connsiteX8" fmla="*/ 714375 w 1571625"/>
              <a:gd name="connsiteY8" fmla="*/ 2798763 h 4237038"/>
              <a:gd name="connsiteX9" fmla="*/ 180975 w 1571625"/>
              <a:gd name="connsiteY9" fmla="*/ 4237038 h 4237038"/>
              <a:gd name="connsiteX10" fmla="*/ 0 w 1571625"/>
              <a:gd name="connsiteY10" fmla="*/ 4237038 h 4237038"/>
              <a:gd name="connsiteX11" fmla="*/ 542925 w 1571625"/>
              <a:gd name="connsiteY11" fmla="*/ 2817813 h 4237038"/>
              <a:gd name="connsiteX12" fmla="*/ 600075 w 1571625"/>
              <a:gd name="connsiteY12" fmla="*/ 1579563 h 4237038"/>
              <a:gd name="connsiteX13" fmla="*/ 104775 w 1571625"/>
              <a:gd name="connsiteY13" fmla="*/ 2141538 h 4237038"/>
              <a:gd name="connsiteX14" fmla="*/ 57150 w 1571625"/>
              <a:gd name="connsiteY14" fmla="*/ 2036763 h 4237038"/>
              <a:gd name="connsiteX15" fmla="*/ 666750 w 1571625"/>
              <a:gd name="connsiteY15" fmla="*/ 1379538 h 4237038"/>
              <a:gd name="connsiteX16" fmla="*/ 666750 w 1571625"/>
              <a:gd name="connsiteY16" fmla="*/ 1131888 h 4237038"/>
              <a:gd name="connsiteX17" fmla="*/ 276225 w 1571625"/>
              <a:gd name="connsiteY17" fmla="*/ 246063 h 4237038"/>
              <a:gd name="connsiteX18" fmla="*/ 1162050 w 1571625"/>
              <a:gd name="connsiteY18" fmla="*/ 227013 h 4237038"/>
              <a:gd name="connsiteX19" fmla="*/ 742950 w 1571625"/>
              <a:gd name="connsiteY19" fmla="*/ 1112838 h 4237038"/>
              <a:gd name="connsiteX0" fmla="*/ 742950 w 1571625"/>
              <a:gd name="connsiteY0" fmla="*/ 1105536 h 4229736"/>
              <a:gd name="connsiteX1" fmla="*/ 742950 w 1571625"/>
              <a:gd name="connsiteY1" fmla="*/ 1353186 h 4229736"/>
              <a:gd name="connsiteX2" fmla="*/ 1400175 w 1571625"/>
              <a:gd name="connsiteY2" fmla="*/ 2086611 h 4229736"/>
              <a:gd name="connsiteX3" fmla="*/ 1333500 w 1571625"/>
              <a:gd name="connsiteY3" fmla="*/ 2153286 h 4229736"/>
              <a:gd name="connsiteX4" fmla="*/ 857250 w 1571625"/>
              <a:gd name="connsiteY4" fmla="*/ 1591311 h 4229736"/>
              <a:gd name="connsiteX5" fmla="*/ 876300 w 1571625"/>
              <a:gd name="connsiteY5" fmla="*/ 2791461 h 4229736"/>
              <a:gd name="connsiteX6" fmla="*/ 1571625 w 1571625"/>
              <a:gd name="connsiteY6" fmla="*/ 4144011 h 4229736"/>
              <a:gd name="connsiteX7" fmla="*/ 1333500 w 1571625"/>
              <a:gd name="connsiteY7" fmla="*/ 4153536 h 4229736"/>
              <a:gd name="connsiteX8" fmla="*/ 714375 w 1571625"/>
              <a:gd name="connsiteY8" fmla="*/ 2791461 h 4229736"/>
              <a:gd name="connsiteX9" fmla="*/ 180975 w 1571625"/>
              <a:gd name="connsiteY9" fmla="*/ 4229736 h 4229736"/>
              <a:gd name="connsiteX10" fmla="*/ 0 w 1571625"/>
              <a:gd name="connsiteY10" fmla="*/ 4229736 h 4229736"/>
              <a:gd name="connsiteX11" fmla="*/ 542925 w 1571625"/>
              <a:gd name="connsiteY11" fmla="*/ 2810511 h 4229736"/>
              <a:gd name="connsiteX12" fmla="*/ 600075 w 1571625"/>
              <a:gd name="connsiteY12" fmla="*/ 1572261 h 4229736"/>
              <a:gd name="connsiteX13" fmla="*/ 104775 w 1571625"/>
              <a:gd name="connsiteY13" fmla="*/ 2134236 h 4229736"/>
              <a:gd name="connsiteX14" fmla="*/ 57150 w 1571625"/>
              <a:gd name="connsiteY14" fmla="*/ 2029461 h 4229736"/>
              <a:gd name="connsiteX15" fmla="*/ 666750 w 1571625"/>
              <a:gd name="connsiteY15" fmla="*/ 1372236 h 4229736"/>
              <a:gd name="connsiteX16" fmla="*/ 666750 w 1571625"/>
              <a:gd name="connsiteY16" fmla="*/ 1124586 h 4229736"/>
              <a:gd name="connsiteX17" fmla="*/ 276225 w 1571625"/>
              <a:gd name="connsiteY17" fmla="*/ 238761 h 4229736"/>
              <a:gd name="connsiteX18" fmla="*/ 1162050 w 1571625"/>
              <a:gd name="connsiteY18" fmla="*/ 219711 h 4229736"/>
              <a:gd name="connsiteX19" fmla="*/ 742950 w 1571625"/>
              <a:gd name="connsiteY19" fmla="*/ 1105536 h 4229736"/>
              <a:gd name="connsiteX0" fmla="*/ 742950 w 1571625"/>
              <a:gd name="connsiteY0" fmla="*/ 1061910 h 4186110"/>
              <a:gd name="connsiteX1" fmla="*/ 742950 w 1571625"/>
              <a:gd name="connsiteY1" fmla="*/ 1309560 h 4186110"/>
              <a:gd name="connsiteX2" fmla="*/ 1400175 w 1571625"/>
              <a:gd name="connsiteY2" fmla="*/ 2042985 h 4186110"/>
              <a:gd name="connsiteX3" fmla="*/ 1333500 w 1571625"/>
              <a:gd name="connsiteY3" fmla="*/ 2109660 h 4186110"/>
              <a:gd name="connsiteX4" fmla="*/ 857250 w 1571625"/>
              <a:gd name="connsiteY4" fmla="*/ 1547685 h 4186110"/>
              <a:gd name="connsiteX5" fmla="*/ 876300 w 1571625"/>
              <a:gd name="connsiteY5" fmla="*/ 2747835 h 4186110"/>
              <a:gd name="connsiteX6" fmla="*/ 1571625 w 1571625"/>
              <a:gd name="connsiteY6" fmla="*/ 4100385 h 4186110"/>
              <a:gd name="connsiteX7" fmla="*/ 1333500 w 1571625"/>
              <a:gd name="connsiteY7" fmla="*/ 4109910 h 4186110"/>
              <a:gd name="connsiteX8" fmla="*/ 714375 w 1571625"/>
              <a:gd name="connsiteY8" fmla="*/ 2747835 h 4186110"/>
              <a:gd name="connsiteX9" fmla="*/ 180975 w 1571625"/>
              <a:gd name="connsiteY9" fmla="*/ 4186110 h 4186110"/>
              <a:gd name="connsiteX10" fmla="*/ 0 w 1571625"/>
              <a:gd name="connsiteY10" fmla="*/ 4186110 h 4186110"/>
              <a:gd name="connsiteX11" fmla="*/ 542925 w 1571625"/>
              <a:gd name="connsiteY11" fmla="*/ 2766885 h 4186110"/>
              <a:gd name="connsiteX12" fmla="*/ 600075 w 1571625"/>
              <a:gd name="connsiteY12" fmla="*/ 1528635 h 4186110"/>
              <a:gd name="connsiteX13" fmla="*/ 104775 w 1571625"/>
              <a:gd name="connsiteY13" fmla="*/ 2090610 h 4186110"/>
              <a:gd name="connsiteX14" fmla="*/ 57150 w 1571625"/>
              <a:gd name="connsiteY14" fmla="*/ 1985835 h 4186110"/>
              <a:gd name="connsiteX15" fmla="*/ 666750 w 1571625"/>
              <a:gd name="connsiteY15" fmla="*/ 1328610 h 4186110"/>
              <a:gd name="connsiteX16" fmla="*/ 663092 w 1571625"/>
              <a:gd name="connsiteY16" fmla="*/ 1062672 h 4186110"/>
              <a:gd name="connsiteX17" fmla="*/ 276225 w 1571625"/>
              <a:gd name="connsiteY17" fmla="*/ 195135 h 4186110"/>
              <a:gd name="connsiteX18" fmla="*/ 1162050 w 1571625"/>
              <a:gd name="connsiteY18" fmla="*/ 176085 h 4186110"/>
              <a:gd name="connsiteX19" fmla="*/ 742950 w 1571625"/>
              <a:gd name="connsiteY19" fmla="*/ 1061910 h 4186110"/>
              <a:gd name="connsiteX0" fmla="*/ 742950 w 1571625"/>
              <a:gd name="connsiteY0" fmla="*/ 1115535 h 4239735"/>
              <a:gd name="connsiteX1" fmla="*/ 742950 w 1571625"/>
              <a:gd name="connsiteY1" fmla="*/ 1363185 h 4239735"/>
              <a:gd name="connsiteX2" fmla="*/ 1400175 w 1571625"/>
              <a:gd name="connsiteY2" fmla="*/ 2096610 h 4239735"/>
              <a:gd name="connsiteX3" fmla="*/ 1333500 w 1571625"/>
              <a:gd name="connsiteY3" fmla="*/ 2163285 h 4239735"/>
              <a:gd name="connsiteX4" fmla="*/ 857250 w 1571625"/>
              <a:gd name="connsiteY4" fmla="*/ 1601310 h 4239735"/>
              <a:gd name="connsiteX5" fmla="*/ 876300 w 1571625"/>
              <a:gd name="connsiteY5" fmla="*/ 2801460 h 4239735"/>
              <a:gd name="connsiteX6" fmla="*/ 1571625 w 1571625"/>
              <a:gd name="connsiteY6" fmla="*/ 4154010 h 4239735"/>
              <a:gd name="connsiteX7" fmla="*/ 1333500 w 1571625"/>
              <a:gd name="connsiteY7" fmla="*/ 4163535 h 4239735"/>
              <a:gd name="connsiteX8" fmla="*/ 714375 w 1571625"/>
              <a:gd name="connsiteY8" fmla="*/ 2801460 h 4239735"/>
              <a:gd name="connsiteX9" fmla="*/ 180975 w 1571625"/>
              <a:gd name="connsiteY9" fmla="*/ 4239735 h 4239735"/>
              <a:gd name="connsiteX10" fmla="*/ 0 w 1571625"/>
              <a:gd name="connsiteY10" fmla="*/ 4239735 h 4239735"/>
              <a:gd name="connsiteX11" fmla="*/ 542925 w 1571625"/>
              <a:gd name="connsiteY11" fmla="*/ 2820510 h 4239735"/>
              <a:gd name="connsiteX12" fmla="*/ 600075 w 1571625"/>
              <a:gd name="connsiteY12" fmla="*/ 1582260 h 4239735"/>
              <a:gd name="connsiteX13" fmla="*/ 104775 w 1571625"/>
              <a:gd name="connsiteY13" fmla="*/ 2144235 h 4239735"/>
              <a:gd name="connsiteX14" fmla="*/ 57150 w 1571625"/>
              <a:gd name="connsiteY14" fmla="*/ 2039460 h 4239735"/>
              <a:gd name="connsiteX15" fmla="*/ 666750 w 1571625"/>
              <a:gd name="connsiteY15" fmla="*/ 1382235 h 4239735"/>
              <a:gd name="connsiteX16" fmla="*/ 663092 w 1571625"/>
              <a:gd name="connsiteY16" fmla="*/ 1116297 h 4239735"/>
              <a:gd name="connsiteX17" fmla="*/ 276225 w 1571625"/>
              <a:gd name="connsiteY17" fmla="*/ 248760 h 4239735"/>
              <a:gd name="connsiteX18" fmla="*/ 1162050 w 1571625"/>
              <a:gd name="connsiteY18" fmla="*/ 229710 h 4239735"/>
              <a:gd name="connsiteX19" fmla="*/ 742950 w 1571625"/>
              <a:gd name="connsiteY19" fmla="*/ 1115535 h 4239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71625" h="4239735">
                <a:moveTo>
                  <a:pt x="742950" y="1115535"/>
                </a:moveTo>
                <a:lnTo>
                  <a:pt x="742950" y="1363185"/>
                </a:lnTo>
                <a:lnTo>
                  <a:pt x="1400175" y="2096610"/>
                </a:lnTo>
                <a:lnTo>
                  <a:pt x="1333500" y="2163285"/>
                </a:lnTo>
                <a:lnTo>
                  <a:pt x="857250" y="1601310"/>
                </a:lnTo>
                <a:lnTo>
                  <a:pt x="876300" y="2801460"/>
                </a:lnTo>
                <a:lnTo>
                  <a:pt x="1571625" y="4154010"/>
                </a:lnTo>
                <a:lnTo>
                  <a:pt x="1333500" y="4163535"/>
                </a:lnTo>
                <a:lnTo>
                  <a:pt x="714375" y="2801460"/>
                </a:lnTo>
                <a:lnTo>
                  <a:pt x="180975" y="4239735"/>
                </a:lnTo>
                <a:lnTo>
                  <a:pt x="0" y="4239735"/>
                </a:lnTo>
                <a:lnTo>
                  <a:pt x="542925" y="2820510"/>
                </a:lnTo>
                <a:lnTo>
                  <a:pt x="600075" y="1582260"/>
                </a:lnTo>
                <a:lnTo>
                  <a:pt x="104775" y="2144235"/>
                </a:lnTo>
                <a:lnTo>
                  <a:pt x="57150" y="2039460"/>
                </a:lnTo>
                <a:lnTo>
                  <a:pt x="666750" y="1382235"/>
                </a:lnTo>
                <a:cubicBezTo>
                  <a:pt x="665531" y="1293589"/>
                  <a:pt x="664311" y="1204943"/>
                  <a:pt x="663092" y="1116297"/>
                </a:cubicBezTo>
                <a:cubicBezTo>
                  <a:pt x="293205" y="1060735"/>
                  <a:pt x="57734" y="561116"/>
                  <a:pt x="276225" y="248760"/>
                </a:cubicBezTo>
                <a:cubicBezTo>
                  <a:pt x="494716" y="-63596"/>
                  <a:pt x="936905" y="-94902"/>
                  <a:pt x="1162050" y="229710"/>
                </a:cubicBezTo>
                <a:cubicBezTo>
                  <a:pt x="1387195" y="554322"/>
                  <a:pt x="1158875" y="1106010"/>
                  <a:pt x="742950" y="1115535"/>
                </a:cubicBezTo>
                <a:close/>
              </a:path>
            </a:pathLst>
          </a:custGeom>
          <a:gradFill flip="none" rotWithShape="1">
            <a:gsLst>
              <a:gs pos="0">
                <a:srgbClr val="FFFF00"/>
              </a:gs>
              <a:gs pos="100000">
                <a:srgbClr val="0000FF"/>
              </a:gs>
            </a:gsLst>
            <a:lin ang="162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4" name="Freeform 43"/>
          <p:cNvSpPr>
            <a:spLocks noChangeAspect="1"/>
          </p:cNvSpPr>
          <p:nvPr/>
        </p:nvSpPr>
        <p:spPr>
          <a:xfrm>
            <a:off x="7617018" y="2987787"/>
            <a:ext cx="277244" cy="658550"/>
          </a:xfrm>
          <a:custGeom>
            <a:avLst/>
            <a:gdLst>
              <a:gd name="connsiteX0" fmla="*/ 685800 w 1514475"/>
              <a:gd name="connsiteY0" fmla="*/ 885825 h 4010025"/>
              <a:gd name="connsiteX1" fmla="*/ 685800 w 1514475"/>
              <a:gd name="connsiteY1" fmla="*/ 1133475 h 4010025"/>
              <a:gd name="connsiteX2" fmla="*/ 1343025 w 1514475"/>
              <a:gd name="connsiteY2" fmla="*/ 1866900 h 4010025"/>
              <a:gd name="connsiteX3" fmla="*/ 1276350 w 1514475"/>
              <a:gd name="connsiteY3" fmla="*/ 1933575 h 4010025"/>
              <a:gd name="connsiteX4" fmla="*/ 800100 w 1514475"/>
              <a:gd name="connsiteY4" fmla="*/ 1371600 h 4010025"/>
              <a:gd name="connsiteX5" fmla="*/ 819150 w 1514475"/>
              <a:gd name="connsiteY5" fmla="*/ 2571750 h 4010025"/>
              <a:gd name="connsiteX6" fmla="*/ 1514475 w 1514475"/>
              <a:gd name="connsiteY6" fmla="*/ 3924300 h 4010025"/>
              <a:gd name="connsiteX7" fmla="*/ 1276350 w 1514475"/>
              <a:gd name="connsiteY7" fmla="*/ 3933825 h 4010025"/>
              <a:gd name="connsiteX8" fmla="*/ 657225 w 1514475"/>
              <a:gd name="connsiteY8" fmla="*/ 2571750 h 4010025"/>
              <a:gd name="connsiteX9" fmla="*/ 123825 w 1514475"/>
              <a:gd name="connsiteY9" fmla="*/ 4010025 h 4010025"/>
              <a:gd name="connsiteX10" fmla="*/ 0 w 1514475"/>
              <a:gd name="connsiteY10" fmla="*/ 4010025 h 4010025"/>
              <a:gd name="connsiteX11" fmla="*/ 542925 w 1514475"/>
              <a:gd name="connsiteY11" fmla="*/ 2552700 h 4010025"/>
              <a:gd name="connsiteX12" fmla="*/ 542925 w 1514475"/>
              <a:gd name="connsiteY12" fmla="*/ 1352550 h 4010025"/>
              <a:gd name="connsiteX13" fmla="*/ 47625 w 1514475"/>
              <a:gd name="connsiteY13" fmla="*/ 1914525 h 4010025"/>
              <a:gd name="connsiteX14" fmla="*/ 0 w 1514475"/>
              <a:gd name="connsiteY14" fmla="*/ 1809750 h 4010025"/>
              <a:gd name="connsiteX15" fmla="*/ 609600 w 1514475"/>
              <a:gd name="connsiteY15" fmla="*/ 1152525 h 4010025"/>
              <a:gd name="connsiteX16" fmla="*/ 609600 w 1514475"/>
              <a:gd name="connsiteY16" fmla="*/ 904875 h 4010025"/>
              <a:gd name="connsiteX17" fmla="*/ 219075 w 1514475"/>
              <a:gd name="connsiteY17" fmla="*/ 19050 h 4010025"/>
              <a:gd name="connsiteX18" fmla="*/ 1104900 w 1514475"/>
              <a:gd name="connsiteY18" fmla="*/ 0 h 4010025"/>
              <a:gd name="connsiteX19" fmla="*/ 685800 w 1514475"/>
              <a:gd name="connsiteY19" fmla="*/ 885825 h 4010025"/>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70696 h 4194896"/>
              <a:gd name="connsiteX1" fmla="*/ 685800 w 1514475"/>
              <a:gd name="connsiteY1" fmla="*/ 1318346 h 4194896"/>
              <a:gd name="connsiteX2" fmla="*/ 1343025 w 1514475"/>
              <a:gd name="connsiteY2" fmla="*/ 2051771 h 4194896"/>
              <a:gd name="connsiteX3" fmla="*/ 1276350 w 1514475"/>
              <a:gd name="connsiteY3" fmla="*/ 2118446 h 4194896"/>
              <a:gd name="connsiteX4" fmla="*/ 800100 w 1514475"/>
              <a:gd name="connsiteY4" fmla="*/ 1556471 h 4194896"/>
              <a:gd name="connsiteX5" fmla="*/ 819150 w 1514475"/>
              <a:gd name="connsiteY5" fmla="*/ 2756621 h 4194896"/>
              <a:gd name="connsiteX6" fmla="*/ 1514475 w 1514475"/>
              <a:gd name="connsiteY6" fmla="*/ 4109171 h 4194896"/>
              <a:gd name="connsiteX7" fmla="*/ 1276350 w 1514475"/>
              <a:gd name="connsiteY7" fmla="*/ 4118696 h 4194896"/>
              <a:gd name="connsiteX8" fmla="*/ 657225 w 1514475"/>
              <a:gd name="connsiteY8" fmla="*/ 2756621 h 4194896"/>
              <a:gd name="connsiteX9" fmla="*/ 123825 w 1514475"/>
              <a:gd name="connsiteY9" fmla="*/ 4194896 h 4194896"/>
              <a:gd name="connsiteX10" fmla="*/ 0 w 1514475"/>
              <a:gd name="connsiteY10" fmla="*/ 4194896 h 4194896"/>
              <a:gd name="connsiteX11" fmla="*/ 542925 w 1514475"/>
              <a:gd name="connsiteY11" fmla="*/ 2737571 h 4194896"/>
              <a:gd name="connsiteX12" fmla="*/ 542925 w 1514475"/>
              <a:gd name="connsiteY12" fmla="*/ 1537421 h 4194896"/>
              <a:gd name="connsiteX13" fmla="*/ 47625 w 1514475"/>
              <a:gd name="connsiteY13" fmla="*/ 2099396 h 4194896"/>
              <a:gd name="connsiteX14" fmla="*/ 0 w 1514475"/>
              <a:gd name="connsiteY14" fmla="*/ 1994621 h 4194896"/>
              <a:gd name="connsiteX15" fmla="*/ 609600 w 1514475"/>
              <a:gd name="connsiteY15" fmla="*/ 1337396 h 4194896"/>
              <a:gd name="connsiteX16" fmla="*/ 609600 w 1514475"/>
              <a:gd name="connsiteY16" fmla="*/ 1089746 h 4194896"/>
              <a:gd name="connsiteX17" fmla="*/ 219075 w 1514475"/>
              <a:gd name="connsiteY17" fmla="*/ 203921 h 4194896"/>
              <a:gd name="connsiteX18" fmla="*/ 1104900 w 1514475"/>
              <a:gd name="connsiteY18" fmla="*/ 184871 h 4194896"/>
              <a:gd name="connsiteX19" fmla="*/ 685800 w 1514475"/>
              <a:gd name="connsiteY19" fmla="*/ 1070696 h 4194896"/>
              <a:gd name="connsiteX0" fmla="*/ 685800 w 1514475"/>
              <a:gd name="connsiteY0" fmla="*/ 1103154 h 4227354"/>
              <a:gd name="connsiteX1" fmla="*/ 685800 w 1514475"/>
              <a:gd name="connsiteY1" fmla="*/ 1350804 h 4227354"/>
              <a:gd name="connsiteX2" fmla="*/ 1343025 w 1514475"/>
              <a:gd name="connsiteY2" fmla="*/ 2084229 h 4227354"/>
              <a:gd name="connsiteX3" fmla="*/ 1276350 w 1514475"/>
              <a:gd name="connsiteY3" fmla="*/ 2150904 h 4227354"/>
              <a:gd name="connsiteX4" fmla="*/ 800100 w 1514475"/>
              <a:gd name="connsiteY4" fmla="*/ 1588929 h 4227354"/>
              <a:gd name="connsiteX5" fmla="*/ 819150 w 1514475"/>
              <a:gd name="connsiteY5" fmla="*/ 2789079 h 4227354"/>
              <a:gd name="connsiteX6" fmla="*/ 1514475 w 1514475"/>
              <a:gd name="connsiteY6" fmla="*/ 4141629 h 4227354"/>
              <a:gd name="connsiteX7" fmla="*/ 1276350 w 1514475"/>
              <a:gd name="connsiteY7" fmla="*/ 4151154 h 4227354"/>
              <a:gd name="connsiteX8" fmla="*/ 657225 w 1514475"/>
              <a:gd name="connsiteY8" fmla="*/ 2789079 h 4227354"/>
              <a:gd name="connsiteX9" fmla="*/ 123825 w 1514475"/>
              <a:gd name="connsiteY9" fmla="*/ 4227354 h 4227354"/>
              <a:gd name="connsiteX10" fmla="*/ 0 w 1514475"/>
              <a:gd name="connsiteY10" fmla="*/ 4227354 h 4227354"/>
              <a:gd name="connsiteX11" fmla="*/ 542925 w 1514475"/>
              <a:gd name="connsiteY11" fmla="*/ 2770029 h 4227354"/>
              <a:gd name="connsiteX12" fmla="*/ 542925 w 1514475"/>
              <a:gd name="connsiteY12" fmla="*/ 1569879 h 4227354"/>
              <a:gd name="connsiteX13" fmla="*/ 47625 w 1514475"/>
              <a:gd name="connsiteY13" fmla="*/ 2131854 h 4227354"/>
              <a:gd name="connsiteX14" fmla="*/ 0 w 1514475"/>
              <a:gd name="connsiteY14" fmla="*/ 2027079 h 4227354"/>
              <a:gd name="connsiteX15" fmla="*/ 609600 w 1514475"/>
              <a:gd name="connsiteY15" fmla="*/ 1369854 h 4227354"/>
              <a:gd name="connsiteX16" fmla="*/ 609600 w 1514475"/>
              <a:gd name="connsiteY16" fmla="*/ 1122204 h 4227354"/>
              <a:gd name="connsiteX17" fmla="*/ 219075 w 1514475"/>
              <a:gd name="connsiteY17" fmla="*/ 236379 h 4227354"/>
              <a:gd name="connsiteX18" fmla="*/ 1104900 w 1514475"/>
              <a:gd name="connsiteY18" fmla="*/ 217329 h 4227354"/>
              <a:gd name="connsiteX19" fmla="*/ 685800 w 1514475"/>
              <a:gd name="connsiteY19" fmla="*/ 1103154 h 4227354"/>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542925 w 1514475"/>
              <a:gd name="connsiteY11" fmla="*/ 27797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485775 w 1514475"/>
              <a:gd name="connsiteY11" fmla="*/ 28178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742950 w 1571625"/>
              <a:gd name="connsiteY0" fmla="*/ 1112838 h 4237038"/>
              <a:gd name="connsiteX1" fmla="*/ 742950 w 1571625"/>
              <a:gd name="connsiteY1" fmla="*/ 1360488 h 4237038"/>
              <a:gd name="connsiteX2" fmla="*/ 1400175 w 1571625"/>
              <a:gd name="connsiteY2" fmla="*/ 2093913 h 4237038"/>
              <a:gd name="connsiteX3" fmla="*/ 1333500 w 1571625"/>
              <a:gd name="connsiteY3" fmla="*/ 2160588 h 4237038"/>
              <a:gd name="connsiteX4" fmla="*/ 857250 w 1571625"/>
              <a:gd name="connsiteY4" fmla="*/ 1598613 h 4237038"/>
              <a:gd name="connsiteX5" fmla="*/ 876300 w 1571625"/>
              <a:gd name="connsiteY5" fmla="*/ 2798763 h 4237038"/>
              <a:gd name="connsiteX6" fmla="*/ 1571625 w 1571625"/>
              <a:gd name="connsiteY6" fmla="*/ 4151313 h 4237038"/>
              <a:gd name="connsiteX7" fmla="*/ 1333500 w 1571625"/>
              <a:gd name="connsiteY7" fmla="*/ 4160838 h 4237038"/>
              <a:gd name="connsiteX8" fmla="*/ 714375 w 1571625"/>
              <a:gd name="connsiteY8" fmla="*/ 2798763 h 4237038"/>
              <a:gd name="connsiteX9" fmla="*/ 180975 w 1571625"/>
              <a:gd name="connsiteY9" fmla="*/ 4237038 h 4237038"/>
              <a:gd name="connsiteX10" fmla="*/ 0 w 1571625"/>
              <a:gd name="connsiteY10" fmla="*/ 4237038 h 4237038"/>
              <a:gd name="connsiteX11" fmla="*/ 542925 w 1571625"/>
              <a:gd name="connsiteY11" fmla="*/ 2817813 h 4237038"/>
              <a:gd name="connsiteX12" fmla="*/ 600075 w 1571625"/>
              <a:gd name="connsiteY12" fmla="*/ 1579563 h 4237038"/>
              <a:gd name="connsiteX13" fmla="*/ 104775 w 1571625"/>
              <a:gd name="connsiteY13" fmla="*/ 2141538 h 4237038"/>
              <a:gd name="connsiteX14" fmla="*/ 57150 w 1571625"/>
              <a:gd name="connsiteY14" fmla="*/ 2036763 h 4237038"/>
              <a:gd name="connsiteX15" fmla="*/ 666750 w 1571625"/>
              <a:gd name="connsiteY15" fmla="*/ 1379538 h 4237038"/>
              <a:gd name="connsiteX16" fmla="*/ 666750 w 1571625"/>
              <a:gd name="connsiteY16" fmla="*/ 1131888 h 4237038"/>
              <a:gd name="connsiteX17" fmla="*/ 276225 w 1571625"/>
              <a:gd name="connsiteY17" fmla="*/ 246063 h 4237038"/>
              <a:gd name="connsiteX18" fmla="*/ 1162050 w 1571625"/>
              <a:gd name="connsiteY18" fmla="*/ 227013 h 4237038"/>
              <a:gd name="connsiteX19" fmla="*/ 742950 w 1571625"/>
              <a:gd name="connsiteY19" fmla="*/ 1112838 h 4237038"/>
              <a:gd name="connsiteX0" fmla="*/ 742950 w 1571625"/>
              <a:gd name="connsiteY0" fmla="*/ 1105536 h 4229736"/>
              <a:gd name="connsiteX1" fmla="*/ 742950 w 1571625"/>
              <a:gd name="connsiteY1" fmla="*/ 1353186 h 4229736"/>
              <a:gd name="connsiteX2" fmla="*/ 1400175 w 1571625"/>
              <a:gd name="connsiteY2" fmla="*/ 2086611 h 4229736"/>
              <a:gd name="connsiteX3" fmla="*/ 1333500 w 1571625"/>
              <a:gd name="connsiteY3" fmla="*/ 2153286 h 4229736"/>
              <a:gd name="connsiteX4" fmla="*/ 857250 w 1571625"/>
              <a:gd name="connsiteY4" fmla="*/ 1591311 h 4229736"/>
              <a:gd name="connsiteX5" fmla="*/ 876300 w 1571625"/>
              <a:gd name="connsiteY5" fmla="*/ 2791461 h 4229736"/>
              <a:gd name="connsiteX6" fmla="*/ 1571625 w 1571625"/>
              <a:gd name="connsiteY6" fmla="*/ 4144011 h 4229736"/>
              <a:gd name="connsiteX7" fmla="*/ 1333500 w 1571625"/>
              <a:gd name="connsiteY7" fmla="*/ 4153536 h 4229736"/>
              <a:gd name="connsiteX8" fmla="*/ 714375 w 1571625"/>
              <a:gd name="connsiteY8" fmla="*/ 2791461 h 4229736"/>
              <a:gd name="connsiteX9" fmla="*/ 180975 w 1571625"/>
              <a:gd name="connsiteY9" fmla="*/ 4229736 h 4229736"/>
              <a:gd name="connsiteX10" fmla="*/ 0 w 1571625"/>
              <a:gd name="connsiteY10" fmla="*/ 4229736 h 4229736"/>
              <a:gd name="connsiteX11" fmla="*/ 542925 w 1571625"/>
              <a:gd name="connsiteY11" fmla="*/ 2810511 h 4229736"/>
              <a:gd name="connsiteX12" fmla="*/ 600075 w 1571625"/>
              <a:gd name="connsiteY12" fmla="*/ 1572261 h 4229736"/>
              <a:gd name="connsiteX13" fmla="*/ 104775 w 1571625"/>
              <a:gd name="connsiteY13" fmla="*/ 2134236 h 4229736"/>
              <a:gd name="connsiteX14" fmla="*/ 57150 w 1571625"/>
              <a:gd name="connsiteY14" fmla="*/ 2029461 h 4229736"/>
              <a:gd name="connsiteX15" fmla="*/ 666750 w 1571625"/>
              <a:gd name="connsiteY15" fmla="*/ 1372236 h 4229736"/>
              <a:gd name="connsiteX16" fmla="*/ 666750 w 1571625"/>
              <a:gd name="connsiteY16" fmla="*/ 1124586 h 4229736"/>
              <a:gd name="connsiteX17" fmla="*/ 276225 w 1571625"/>
              <a:gd name="connsiteY17" fmla="*/ 238761 h 4229736"/>
              <a:gd name="connsiteX18" fmla="*/ 1162050 w 1571625"/>
              <a:gd name="connsiteY18" fmla="*/ 219711 h 4229736"/>
              <a:gd name="connsiteX19" fmla="*/ 742950 w 1571625"/>
              <a:gd name="connsiteY19" fmla="*/ 1105536 h 4229736"/>
              <a:gd name="connsiteX0" fmla="*/ 742950 w 1571625"/>
              <a:gd name="connsiteY0" fmla="*/ 1061910 h 4186110"/>
              <a:gd name="connsiteX1" fmla="*/ 742950 w 1571625"/>
              <a:gd name="connsiteY1" fmla="*/ 1309560 h 4186110"/>
              <a:gd name="connsiteX2" fmla="*/ 1400175 w 1571625"/>
              <a:gd name="connsiteY2" fmla="*/ 2042985 h 4186110"/>
              <a:gd name="connsiteX3" fmla="*/ 1333500 w 1571625"/>
              <a:gd name="connsiteY3" fmla="*/ 2109660 h 4186110"/>
              <a:gd name="connsiteX4" fmla="*/ 857250 w 1571625"/>
              <a:gd name="connsiteY4" fmla="*/ 1547685 h 4186110"/>
              <a:gd name="connsiteX5" fmla="*/ 876300 w 1571625"/>
              <a:gd name="connsiteY5" fmla="*/ 2747835 h 4186110"/>
              <a:gd name="connsiteX6" fmla="*/ 1571625 w 1571625"/>
              <a:gd name="connsiteY6" fmla="*/ 4100385 h 4186110"/>
              <a:gd name="connsiteX7" fmla="*/ 1333500 w 1571625"/>
              <a:gd name="connsiteY7" fmla="*/ 4109910 h 4186110"/>
              <a:gd name="connsiteX8" fmla="*/ 714375 w 1571625"/>
              <a:gd name="connsiteY8" fmla="*/ 2747835 h 4186110"/>
              <a:gd name="connsiteX9" fmla="*/ 180975 w 1571625"/>
              <a:gd name="connsiteY9" fmla="*/ 4186110 h 4186110"/>
              <a:gd name="connsiteX10" fmla="*/ 0 w 1571625"/>
              <a:gd name="connsiteY10" fmla="*/ 4186110 h 4186110"/>
              <a:gd name="connsiteX11" fmla="*/ 542925 w 1571625"/>
              <a:gd name="connsiteY11" fmla="*/ 2766885 h 4186110"/>
              <a:gd name="connsiteX12" fmla="*/ 600075 w 1571625"/>
              <a:gd name="connsiteY12" fmla="*/ 1528635 h 4186110"/>
              <a:gd name="connsiteX13" fmla="*/ 104775 w 1571625"/>
              <a:gd name="connsiteY13" fmla="*/ 2090610 h 4186110"/>
              <a:gd name="connsiteX14" fmla="*/ 57150 w 1571625"/>
              <a:gd name="connsiteY14" fmla="*/ 1985835 h 4186110"/>
              <a:gd name="connsiteX15" fmla="*/ 666750 w 1571625"/>
              <a:gd name="connsiteY15" fmla="*/ 1328610 h 4186110"/>
              <a:gd name="connsiteX16" fmla="*/ 663092 w 1571625"/>
              <a:gd name="connsiteY16" fmla="*/ 1062672 h 4186110"/>
              <a:gd name="connsiteX17" fmla="*/ 276225 w 1571625"/>
              <a:gd name="connsiteY17" fmla="*/ 195135 h 4186110"/>
              <a:gd name="connsiteX18" fmla="*/ 1162050 w 1571625"/>
              <a:gd name="connsiteY18" fmla="*/ 176085 h 4186110"/>
              <a:gd name="connsiteX19" fmla="*/ 742950 w 1571625"/>
              <a:gd name="connsiteY19" fmla="*/ 1061910 h 4186110"/>
              <a:gd name="connsiteX0" fmla="*/ 742950 w 1571625"/>
              <a:gd name="connsiteY0" fmla="*/ 1115535 h 4239735"/>
              <a:gd name="connsiteX1" fmla="*/ 742950 w 1571625"/>
              <a:gd name="connsiteY1" fmla="*/ 1363185 h 4239735"/>
              <a:gd name="connsiteX2" fmla="*/ 1400175 w 1571625"/>
              <a:gd name="connsiteY2" fmla="*/ 2096610 h 4239735"/>
              <a:gd name="connsiteX3" fmla="*/ 1333500 w 1571625"/>
              <a:gd name="connsiteY3" fmla="*/ 2163285 h 4239735"/>
              <a:gd name="connsiteX4" fmla="*/ 857250 w 1571625"/>
              <a:gd name="connsiteY4" fmla="*/ 1601310 h 4239735"/>
              <a:gd name="connsiteX5" fmla="*/ 876300 w 1571625"/>
              <a:gd name="connsiteY5" fmla="*/ 2801460 h 4239735"/>
              <a:gd name="connsiteX6" fmla="*/ 1571625 w 1571625"/>
              <a:gd name="connsiteY6" fmla="*/ 4154010 h 4239735"/>
              <a:gd name="connsiteX7" fmla="*/ 1333500 w 1571625"/>
              <a:gd name="connsiteY7" fmla="*/ 4163535 h 4239735"/>
              <a:gd name="connsiteX8" fmla="*/ 714375 w 1571625"/>
              <a:gd name="connsiteY8" fmla="*/ 2801460 h 4239735"/>
              <a:gd name="connsiteX9" fmla="*/ 180975 w 1571625"/>
              <a:gd name="connsiteY9" fmla="*/ 4239735 h 4239735"/>
              <a:gd name="connsiteX10" fmla="*/ 0 w 1571625"/>
              <a:gd name="connsiteY10" fmla="*/ 4239735 h 4239735"/>
              <a:gd name="connsiteX11" fmla="*/ 542925 w 1571625"/>
              <a:gd name="connsiteY11" fmla="*/ 2820510 h 4239735"/>
              <a:gd name="connsiteX12" fmla="*/ 600075 w 1571625"/>
              <a:gd name="connsiteY12" fmla="*/ 1582260 h 4239735"/>
              <a:gd name="connsiteX13" fmla="*/ 104775 w 1571625"/>
              <a:gd name="connsiteY13" fmla="*/ 2144235 h 4239735"/>
              <a:gd name="connsiteX14" fmla="*/ 57150 w 1571625"/>
              <a:gd name="connsiteY14" fmla="*/ 2039460 h 4239735"/>
              <a:gd name="connsiteX15" fmla="*/ 666750 w 1571625"/>
              <a:gd name="connsiteY15" fmla="*/ 1382235 h 4239735"/>
              <a:gd name="connsiteX16" fmla="*/ 663092 w 1571625"/>
              <a:gd name="connsiteY16" fmla="*/ 1116297 h 4239735"/>
              <a:gd name="connsiteX17" fmla="*/ 276225 w 1571625"/>
              <a:gd name="connsiteY17" fmla="*/ 248760 h 4239735"/>
              <a:gd name="connsiteX18" fmla="*/ 1162050 w 1571625"/>
              <a:gd name="connsiteY18" fmla="*/ 229710 h 4239735"/>
              <a:gd name="connsiteX19" fmla="*/ 742950 w 1571625"/>
              <a:gd name="connsiteY19" fmla="*/ 1115535 h 4239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71625" h="4239735">
                <a:moveTo>
                  <a:pt x="742950" y="1115535"/>
                </a:moveTo>
                <a:lnTo>
                  <a:pt x="742950" y="1363185"/>
                </a:lnTo>
                <a:lnTo>
                  <a:pt x="1400175" y="2096610"/>
                </a:lnTo>
                <a:lnTo>
                  <a:pt x="1333500" y="2163285"/>
                </a:lnTo>
                <a:lnTo>
                  <a:pt x="857250" y="1601310"/>
                </a:lnTo>
                <a:lnTo>
                  <a:pt x="876300" y="2801460"/>
                </a:lnTo>
                <a:lnTo>
                  <a:pt x="1571625" y="4154010"/>
                </a:lnTo>
                <a:lnTo>
                  <a:pt x="1333500" y="4163535"/>
                </a:lnTo>
                <a:lnTo>
                  <a:pt x="714375" y="2801460"/>
                </a:lnTo>
                <a:lnTo>
                  <a:pt x="180975" y="4239735"/>
                </a:lnTo>
                <a:lnTo>
                  <a:pt x="0" y="4239735"/>
                </a:lnTo>
                <a:lnTo>
                  <a:pt x="542925" y="2820510"/>
                </a:lnTo>
                <a:lnTo>
                  <a:pt x="600075" y="1582260"/>
                </a:lnTo>
                <a:lnTo>
                  <a:pt x="104775" y="2144235"/>
                </a:lnTo>
                <a:lnTo>
                  <a:pt x="57150" y="2039460"/>
                </a:lnTo>
                <a:lnTo>
                  <a:pt x="666750" y="1382235"/>
                </a:lnTo>
                <a:cubicBezTo>
                  <a:pt x="665531" y="1293589"/>
                  <a:pt x="664311" y="1204943"/>
                  <a:pt x="663092" y="1116297"/>
                </a:cubicBezTo>
                <a:cubicBezTo>
                  <a:pt x="293205" y="1060735"/>
                  <a:pt x="57734" y="561116"/>
                  <a:pt x="276225" y="248760"/>
                </a:cubicBezTo>
                <a:cubicBezTo>
                  <a:pt x="494716" y="-63596"/>
                  <a:pt x="936905" y="-94902"/>
                  <a:pt x="1162050" y="229710"/>
                </a:cubicBezTo>
                <a:cubicBezTo>
                  <a:pt x="1387195" y="554322"/>
                  <a:pt x="1158875" y="1106010"/>
                  <a:pt x="742950" y="1115535"/>
                </a:cubicBezTo>
                <a:close/>
              </a:path>
            </a:pathLst>
          </a:custGeom>
          <a:gradFill flip="none" rotWithShape="1">
            <a:gsLst>
              <a:gs pos="0">
                <a:srgbClr val="FFFF00"/>
              </a:gs>
              <a:gs pos="100000">
                <a:srgbClr val="0000FF"/>
              </a:gs>
            </a:gsLst>
            <a:lin ang="162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5" name="Freeform 44"/>
          <p:cNvSpPr>
            <a:spLocks noChangeAspect="1"/>
          </p:cNvSpPr>
          <p:nvPr/>
        </p:nvSpPr>
        <p:spPr>
          <a:xfrm>
            <a:off x="7908040" y="2987787"/>
            <a:ext cx="277244" cy="658550"/>
          </a:xfrm>
          <a:custGeom>
            <a:avLst/>
            <a:gdLst>
              <a:gd name="connsiteX0" fmla="*/ 685800 w 1514475"/>
              <a:gd name="connsiteY0" fmla="*/ 885825 h 4010025"/>
              <a:gd name="connsiteX1" fmla="*/ 685800 w 1514475"/>
              <a:gd name="connsiteY1" fmla="*/ 1133475 h 4010025"/>
              <a:gd name="connsiteX2" fmla="*/ 1343025 w 1514475"/>
              <a:gd name="connsiteY2" fmla="*/ 1866900 h 4010025"/>
              <a:gd name="connsiteX3" fmla="*/ 1276350 w 1514475"/>
              <a:gd name="connsiteY3" fmla="*/ 1933575 h 4010025"/>
              <a:gd name="connsiteX4" fmla="*/ 800100 w 1514475"/>
              <a:gd name="connsiteY4" fmla="*/ 1371600 h 4010025"/>
              <a:gd name="connsiteX5" fmla="*/ 819150 w 1514475"/>
              <a:gd name="connsiteY5" fmla="*/ 2571750 h 4010025"/>
              <a:gd name="connsiteX6" fmla="*/ 1514475 w 1514475"/>
              <a:gd name="connsiteY6" fmla="*/ 3924300 h 4010025"/>
              <a:gd name="connsiteX7" fmla="*/ 1276350 w 1514475"/>
              <a:gd name="connsiteY7" fmla="*/ 3933825 h 4010025"/>
              <a:gd name="connsiteX8" fmla="*/ 657225 w 1514475"/>
              <a:gd name="connsiteY8" fmla="*/ 2571750 h 4010025"/>
              <a:gd name="connsiteX9" fmla="*/ 123825 w 1514475"/>
              <a:gd name="connsiteY9" fmla="*/ 4010025 h 4010025"/>
              <a:gd name="connsiteX10" fmla="*/ 0 w 1514475"/>
              <a:gd name="connsiteY10" fmla="*/ 4010025 h 4010025"/>
              <a:gd name="connsiteX11" fmla="*/ 542925 w 1514475"/>
              <a:gd name="connsiteY11" fmla="*/ 2552700 h 4010025"/>
              <a:gd name="connsiteX12" fmla="*/ 542925 w 1514475"/>
              <a:gd name="connsiteY12" fmla="*/ 1352550 h 4010025"/>
              <a:gd name="connsiteX13" fmla="*/ 47625 w 1514475"/>
              <a:gd name="connsiteY13" fmla="*/ 1914525 h 4010025"/>
              <a:gd name="connsiteX14" fmla="*/ 0 w 1514475"/>
              <a:gd name="connsiteY14" fmla="*/ 1809750 h 4010025"/>
              <a:gd name="connsiteX15" fmla="*/ 609600 w 1514475"/>
              <a:gd name="connsiteY15" fmla="*/ 1152525 h 4010025"/>
              <a:gd name="connsiteX16" fmla="*/ 609600 w 1514475"/>
              <a:gd name="connsiteY16" fmla="*/ 904875 h 4010025"/>
              <a:gd name="connsiteX17" fmla="*/ 219075 w 1514475"/>
              <a:gd name="connsiteY17" fmla="*/ 19050 h 4010025"/>
              <a:gd name="connsiteX18" fmla="*/ 1104900 w 1514475"/>
              <a:gd name="connsiteY18" fmla="*/ 0 h 4010025"/>
              <a:gd name="connsiteX19" fmla="*/ 685800 w 1514475"/>
              <a:gd name="connsiteY19" fmla="*/ 885825 h 4010025"/>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70696 h 4194896"/>
              <a:gd name="connsiteX1" fmla="*/ 685800 w 1514475"/>
              <a:gd name="connsiteY1" fmla="*/ 1318346 h 4194896"/>
              <a:gd name="connsiteX2" fmla="*/ 1343025 w 1514475"/>
              <a:gd name="connsiteY2" fmla="*/ 2051771 h 4194896"/>
              <a:gd name="connsiteX3" fmla="*/ 1276350 w 1514475"/>
              <a:gd name="connsiteY3" fmla="*/ 2118446 h 4194896"/>
              <a:gd name="connsiteX4" fmla="*/ 800100 w 1514475"/>
              <a:gd name="connsiteY4" fmla="*/ 1556471 h 4194896"/>
              <a:gd name="connsiteX5" fmla="*/ 819150 w 1514475"/>
              <a:gd name="connsiteY5" fmla="*/ 2756621 h 4194896"/>
              <a:gd name="connsiteX6" fmla="*/ 1514475 w 1514475"/>
              <a:gd name="connsiteY6" fmla="*/ 4109171 h 4194896"/>
              <a:gd name="connsiteX7" fmla="*/ 1276350 w 1514475"/>
              <a:gd name="connsiteY7" fmla="*/ 4118696 h 4194896"/>
              <a:gd name="connsiteX8" fmla="*/ 657225 w 1514475"/>
              <a:gd name="connsiteY8" fmla="*/ 2756621 h 4194896"/>
              <a:gd name="connsiteX9" fmla="*/ 123825 w 1514475"/>
              <a:gd name="connsiteY9" fmla="*/ 4194896 h 4194896"/>
              <a:gd name="connsiteX10" fmla="*/ 0 w 1514475"/>
              <a:gd name="connsiteY10" fmla="*/ 4194896 h 4194896"/>
              <a:gd name="connsiteX11" fmla="*/ 542925 w 1514475"/>
              <a:gd name="connsiteY11" fmla="*/ 2737571 h 4194896"/>
              <a:gd name="connsiteX12" fmla="*/ 542925 w 1514475"/>
              <a:gd name="connsiteY12" fmla="*/ 1537421 h 4194896"/>
              <a:gd name="connsiteX13" fmla="*/ 47625 w 1514475"/>
              <a:gd name="connsiteY13" fmla="*/ 2099396 h 4194896"/>
              <a:gd name="connsiteX14" fmla="*/ 0 w 1514475"/>
              <a:gd name="connsiteY14" fmla="*/ 1994621 h 4194896"/>
              <a:gd name="connsiteX15" fmla="*/ 609600 w 1514475"/>
              <a:gd name="connsiteY15" fmla="*/ 1337396 h 4194896"/>
              <a:gd name="connsiteX16" fmla="*/ 609600 w 1514475"/>
              <a:gd name="connsiteY16" fmla="*/ 1089746 h 4194896"/>
              <a:gd name="connsiteX17" fmla="*/ 219075 w 1514475"/>
              <a:gd name="connsiteY17" fmla="*/ 203921 h 4194896"/>
              <a:gd name="connsiteX18" fmla="*/ 1104900 w 1514475"/>
              <a:gd name="connsiteY18" fmla="*/ 184871 h 4194896"/>
              <a:gd name="connsiteX19" fmla="*/ 685800 w 1514475"/>
              <a:gd name="connsiteY19" fmla="*/ 1070696 h 4194896"/>
              <a:gd name="connsiteX0" fmla="*/ 685800 w 1514475"/>
              <a:gd name="connsiteY0" fmla="*/ 1103154 h 4227354"/>
              <a:gd name="connsiteX1" fmla="*/ 685800 w 1514475"/>
              <a:gd name="connsiteY1" fmla="*/ 1350804 h 4227354"/>
              <a:gd name="connsiteX2" fmla="*/ 1343025 w 1514475"/>
              <a:gd name="connsiteY2" fmla="*/ 2084229 h 4227354"/>
              <a:gd name="connsiteX3" fmla="*/ 1276350 w 1514475"/>
              <a:gd name="connsiteY3" fmla="*/ 2150904 h 4227354"/>
              <a:gd name="connsiteX4" fmla="*/ 800100 w 1514475"/>
              <a:gd name="connsiteY4" fmla="*/ 1588929 h 4227354"/>
              <a:gd name="connsiteX5" fmla="*/ 819150 w 1514475"/>
              <a:gd name="connsiteY5" fmla="*/ 2789079 h 4227354"/>
              <a:gd name="connsiteX6" fmla="*/ 1514475 w 1514475"/>
              <a:gd name="connsiteY6" fmla="*/ 4141629 h 4227354"/>
              <a:gd name="connsiteX7" fmla="*/ 1276350 w 1514475"/>
              <a:gd name="connsiteY7" fmla="*/ 4151154 h 4227354"/>
              <a:gd name="connsiteX8" fmla="*/ 657225 w 1514475"/>
              <a:gd name="connsiteY8" fmla="*/ 2789079 h 4227354"/>
              <a:gd name="connsiteX9" fmla="*/ 123825 w 1514475"/>
              <a:gd name="connsiteY9" fmla="*/ 4227354 h 4227354"/>
              <a:gd name="connsiteX10" fmla="*/ 0 w 1514475"/>
              <a:gd name="connsiteY10" fmla="*/ 4227354 h 4227354"/>
              <a:gd name="connsiteX11" fmla="*/ 542925 w 1514475"/>
              <a:gd name="connsiteY11" fmla="*/ 2770029 h 4227354"/>
              <a:gd name="connsiteX12" fmla="*/ 542925 w 1514475"/>
              <a:gd name="connsiteY12" fmla="*/ 1569879 h 4227354"/>
              <a:gd name="connsiteX13" fmla="*/ 47625 w 1514475"/>
              <a:gd name="connsiteY13" fmla="*/ 2131854 h 4227354"/>
              <a:gd name="connsiteX14" fmla="*/ 0 w 1514475"/>
              <a:gd name="connsiteY14" fmla="*/ 2027079 h 4227354"/>
              <a:gd name="connsiteX15" fmla="*/ 609600 w 1514475"/>
              <a:gd name="connsiteY15" fmla="*/ 1369854 h 4227354"/>
              <a:gd name="connsiteX16" fmla="*/ 609600 w 1514475"/>
              <a:gd name="connsiteY16" fmla="*/ 1122204 h 4227354"/>
              <a:gd name="connsiteX17" fmla="*/ 219075 w 1514475"/>
              <a:gd name="connsiteY17" fmla="*/ 236379 h 4227354"/>
              <a:gd name="connsiteX18" fmla="*/ 1104900 w 1514475"/>
              <a:gd name="connsiteY18" fmla="*/ 217329 h 4227354"/>
              <a:gd name="connsiteX19" fmla="*/ 685800 w 1514475"/>
              <a:gd name="connsiteY19" fmla="*/ 1103154 h 4227354"/>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542925 w 1514475"/>
              <a:gd name="connsiteY11" fmla="*/ 27797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485775 w 1514475"/>
              <a:gd name="connsiteY11" fmla="*/ 28178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742950 w 1571625"/>
              <a:gd name="connsiteY0" fmla="*/ 1112838 h 4237038"/>
              <a:gd name="connsiteX1" fmla="*/ 742950 w 1571625"/>
              <a:gd name="connsiteY1" fmla="*/ 1360488 h 4237038"/>
              <a:gd name="connsiteX2" fmla="*/ 1400175 w 1571625"/>
              <a:gd name="connsiteY2" fmla="*/ 2093913 h 4237038"/>
              <a:gd name="connsiteX3" fmla="*/ 1333500 w 1571625"/>
              <a:gd name="connsiteY3" fmla="*/ 2160588 h 4237038"/>
              <a:gd name="connsiteX4" fmla="*/ 857250 w 1571625"/>
              <a:gd name="connsiteY4" fmla="*/ 1598613 h 4237038"/>
              <a:gd name="connsiteX5" fmla="*/ 876300 w 1571625"/>
              <a:gd name="connsiteY5" fmla="*/ 2798763 h 4237038"/>
              <a:gd name="connsiteX6" fmla="*/ 1571625 w 1571625"/>
              <a:gd name="connsiteY6" fmla="*/ 4151313 h 4237038"/>
              <a:gd name="connsiteX7" fmla="*/ 1333500 w 1571625"/>
              <a:gd name="connsiteY7" fmla="*/ 4160838 h 4237038"/>
              <a:gd name="connsiteX8" fmla="*/ 714375 w 1571625"/>
              <a:gd name="connsiteY8" fmla="*/ 2798763 h 4237038"/>
              <a:gd name="connsiteX9" fmla="*/ 180975 w 1571625"/>
              <a:gd name="connsiteY9" fmla="*/ 4237038 h 4237038"/>
              <a:gd name="connsiteX10" fmla="*/ 0 w 1571625"/>
              <a:gd name="connsiteY10" fmla="*/ 4237038 h 4237038"/>
              <a:gd name="connsiteX11" fmla="*/ 542925 w 1571625"/>
              <a:gd name="connsiteY11" fmla="*/ 2817813 h 4237038"/>
              <a:gd name="connsiteX12" fmla="*/ 600075 w 1571625"/>
              <a:gd name="connsiteY12" fmla="*/ 1579563 h 4237038"/>
              <a:gd name="connsiteX13" fmla="*/ 104775 w 1571625"/>
              <a:gd name="connsiteY13" fmla="*/ 2141538 h 4237038"/>
              <a:gd name="connsiteX14" fmla="*/ 57150 w 1571625"/>
              <a:gd name="connsiteY14" fmla="*/ 2036763 h 4237038"/>
              <a:gd name="connsiteX15" fmla="*/ 666750 w 1571625"/>
              <a:gd name="connsiteY15" fmla="*/ 1379538 h 4237038"/>
              <a:gd name="connsiteX16" fmla="*/ 666750 w 1571625"/>
              <a:gd name="connsiteY16" fmla="*/ 1131888 h 4237038"/>
              <a:gd name="connsiteX17" fmla="*/ 276225 w 1571625"/>
              <a:gd name="connsiteY17" fmla="*/ 246063 h 4237038"/>
              <a:gd name="connsiteX18" fmla="*/ 1162050 w 1571625"/>
              <a:gd name="connsiteY18" fmla="*/ 227013 h 4237038"/>
              <a:gd name="connsiteX19" fmla="*/ 742950 w 1571625"/>
              <a:gd name="connsiteY19" fmla="*/ 1112838 h 4237038"/>
              <a:gd name="connsiteX0" fmla="*/ 742950 w 1571625"/>
              <a:gd name="connsiteY0" fmla="*/ 1105536 h 4229736"/>
              <a:gd name="connsiteX1" fmla="*/ 742950 w 1571625"/>
              <a:gd name="connsiteY1" fmla="*/ 1353186 h 4229736"/>
              <a:gd name="connsiteX2" fmla="*/ 1400175 w 1571625"/>
              <a:gd name="connsiteY2" fmla="*/ 2086611 h 4229736"/>
              <a:gd name="connsiteX3" fmla="*/ 1333500 w 1571625"/>
              <a:gd name="connsiteY3" fmla="*/ 2153286 h 4229736"/>
              <a:gd name="connsiteX4" fmla="*/ 857250 w 1571625"/>
              <a:gd name="connsiteY4" fmla="*/ 1591311 h 4229736"/>
              <a:gd name="connsiteX5" fmla="*/ 876300 w 1571625"/>
              <a:gd name="connsiteY5" fmla="*/ 2791461 h 4229736"/>
              <a:gd name="connsiteX6" fmla="*/ 1571625 w 1571625"/>
              <a:gd name="connsiteY6" fmla="*/ 4144011 h 4229736"/>
              <a:gd name="connsiteX7" fmla="*/ 1333500 w 1571625"/>
              <a:gd name="connsiteY7" fmla="*/ 4153536 h 4229736"/>
              <a:gd name="connsiteX8" fmla="*/ 714375 w 1571625"/>
              <a:gd name="connsiteY8" fmla="*/ 2791461 h 4229736"/>
              <a:gd name="connsiteX9" fmla="*/ 180975 w 1571625"/>
              <a:gd name="connsiteY9" fmla="*/ 4229736 h 4229736"/>
              <a:gd name="connsiteX10" fmla="*/ 0 w 1571625"/>
              <a:gd name="connsiteY10" fmla="*/ 4229736 h 4229736"/>
              <a:gd name="connsiteX11" fmla="*/ 542925 w 1571625"/>
              <a:gd name="connsiteY11" fmla="*/ 2810511 h 4229736"/>
              <a:gd name="connsiteX12" fmla="*/ 600075 w 1571625"/>
              <a:gd name="connsiteY12" fmla="*/ 1572261 h 4229736"/>
              <a:gd name="connsiteX13" fmla="*/ 104775 w 1571625"/>
              <a:gd name="connsiteY13" fmla="*/ 2134236 h 4229736"/>
              <a:gd name="connsiteX14" fmla="*/ 57150 w 1571625"/>
              <a:gd name="connsiteY14" fmla="*/ 2029461 h 4229736"/>
              <a:gd name="connsiteX15" fmla="*/ 666750 w 1571625"/>
              <a:gd name="connsiteY15" fmla="*/ 1372236 h 4229736"/>
              <a:gd name="connsiteX16" fmla="*/ 666750 w 1571625"/>
              <a:gd name="connsiteY16" fmla="*/ 1124586 h 4229736"/>
              <a:gd name="connsiteX17" fmla="*/ 276225 w 1571625"/>
              <a:gd name="connsiteY17" fmla="*/ 238761 h 4229736"/>
              <a:gd name="connsiteX18" fmla="*/ 1162050 w 1571625"/>
              <a:gd name="connsiteY18" fmla="*/ 219711 h 4229736"/>
              <a:gd name="connsiteX19" fmla="*/ 742950 w 1571625"/>
              <a:gd name="connsiteY19" fmla="*/ 1105536 h 4229736"/>
              <a:gd name="connsiteX0" fmla="*/ 742950 w 1571625"/>
              <a:gd name="connsiteY0" fmla="*/ 1061910 h 4186110"/>
              <a:gd name="connsiteX1" fmla="*/ 742950 w 1571625"/>
              <a:gd name="connsiteY1" fmla="*/ 1309560 h 4186110"/>
              <a:gd name="connsiteX2" fmla="*/ 1400175 w 1571625"/>
              <a:gd name="connsiteY2" fmla="*/ 2042985 h 4186110"/>
              <a:gd name="connsiteX3" fmla="*/ 1333500 w 1571625"/>
              <a:gd name="connsiteY3" fmla="*/ 2109660 h 4186110"/>
              <a:gd name="connsiteX4" fmla="*/ 857250 w 1571625"/>
              <a:gd name="connsiteY4" fmla="*/ 1547685 h 4186110"/>
              <a:gd name="connsiteX5" fmla="*/ 876300 w 1571625"/>
              <a:gd name="connsiteY5" fmla="*/ 2747835 h 4186110"/>
              <a:gd name="connsiteX6" fmla="*/ 1571625 w 1571625"/>
              <a:gd name="connsiteY6" fmla="*/ 4100385 h 4186110"/>
              <a:gd name="connsiteX7" fmla="*/ 1333500 w 1571625"/>
              <a:gd name="connsiteY7" fmla="*/ 4109910 h 4186110"/>
              <a:gd name="connsiteX8" fmla="*/ 714375 w 1571625"/>
              <a:gd name="connsiteY8" fmla="*/ 2747835 h 4186110"/>
              <a:gd name="connsiteX9" fmla="*/ 180975 w 1571625"/>
              <a:gd name="connsiteY9" fmla="*/ 4186110 h 4186110"/>
              <a:gd name="connsiteX10" fmla="*/ 0 w 1571625"/>
              <a:gd name="connsiteY10" fmla="*/ 4186110 h 4186110"/>
              <a:gd name="connsiteX11" fmla="*/ 542925 w 1571625"/>
              <a:gd name="connsiteY11" fmla="*/ 2766885 h 4186110"/>
              <a:gd name="connsiteX12" fmla="*/ 600075 w 1571625"/>
              <a:gd name="connsiteY12" fmla="*/ 1528635 h 4186110"/>
              <a:gd name="connsiteX13" fmla="*/ 104775 w 1571625"/>
              <a:gd name="connsiteY13" fmla="*/ 2090610 h 4186110"/>
              <a:gd name="connsiteX14" fmla="*/ 57150 w 1571625"/>
              <a:gd name="connsiteY14" fmla="*/ 1985835 h 4186110"/>
              <a:gd name="connsiteX15" fmla="*/ 666750 w 1571625"/>
              <a:gd name="connsiteY15" fmla="*/ 1328610 h 4186110"/>
              <a:gd name="connsiteX16" fmla="*/ 663092 w 1571625"/>
              <a:gd name="connsiteY16" fmla="*/ 1062672 h 4186110"/>
              <a:gd name="connsiteX17" fmla="*/ 276225 w 1571625"/>
              <a:gd name="connsiteY17" fmla="*/ 195135 h 4186110"/>
              <a:gd name="connsiteX18" fmla="*/ 1162050 w 1571625"/>
              <a:gd name="connsiteY18" fmla="*/ 176085 h 4186110"/>
              <a:gd name="connsiteX19" fmla="*/ 742950 w 1571625"/>
              <a:gd name="connsiteY19" fmla="*/ 1061910 h 4186110"/>
              <a:gd name="connsiteX0" fmla="*/ 742950 w 1571625"/>
              <a:gd name="connsiteY0" fmla="*/ 1115535 h 4239735"/>
              <a:gd name="connsiteX1" fmla="*/ 742950 w 1571625"/>
              <a:gd name="connsiteY1" fmla="*/ 1363185 h 4239735"/>
              <a:gd name="connsiteX2" fmla="*/ 1400175 w 1571625"/>
              <a:gd name="connsiteY2" fmla="*/ 2096610 h 4239735"/>
              <a:gd name="connsiteX3" fmla="*/ 1333500 w 1571625"/>
              <a:gd name="connsiteY3" fmla="*/ 2163285 h 4239735"/>
              <a:gd name="connsiteX4" fmla="*/ 857250 w 1571625"/>
              <a:gd name="connsiteY4" fmla="*/ 1601310 h 4239735"/>
              <a:gd name="connsiteX5" fmla="*/ 876300 w 1571625"/>
              <a:gd name="connsiteY5" fmla="*/ 2801460 h 4239735"/>
              <a:gd name="connsiteX6" fmla="*/ 1571625 w 1571625"/>
              <a:gd name="connsiteY6" fmla="*/ 4154010 h 4239735"/>
              <a:gd name="connsiteX7" fmla="*/ 1333500 w 1571625"/>
              <a:gd name="connsiteY7" fmla="*/ 4163535 h 4239735"/>
              <a:gd name="connsiteX8" fmla="*/ 714375 w 1571625"/>
              <a:gd name="connsiteY8" fmla="*/ 2801460 h 4239735"/>
              <a:gd name="connsiteX9" fmla="*/ 180975 w 1571625"/>
              <a:gd name="connsiteY9" fmla="*/ 4239735 h 4239735"/>
              <a:gd name="connsiteX10" fmla="*/ 0 w 1571625"/>
              <a:gd name="connsiteY10" fmla="*/ 4239735 h 4239735"/>
              <a:gd name="connsiteX11" fmla="*/ 542925 w 1571625"/>
              <a:gd name="connsiteY11" fmla="*/ 2820510 h 4239735"/>
              <a:gd name="connsiteX12" fmla="*/ 600075 w 1571625"/>
              <a:gd name="connsiteY12" fmla="*/ 1582260 h 4239735"/>
              <a:gd name="connsiteX13" fmla="*/ 104775 w 1571625"/>
              <a:gd name="connsiteY13" fmla="*/ 2144235 h 4239735"/>
              <a:gd name="connsiteX14" fmla="*/ 57150 w 1571625"/>
              <a:gd name="connsiteY14" fmla="*/ 2039460 h 4239735"/>
              <a:gd name="connsiteX15" fmla="*/ 666750 w 1571625"/>
              <a:gd name="connsiteY15" fmla="*/ 1382235 h 4239735"/>
              <a:gd name="connsiteX16" fmla="*/ 663092 w 1571625"/>
              <a:gd name="connsiteY16" fmla="*/ 1116297 h 4239735"/>
              <a:gd name="connsiteX17" fmla="*/ 276225 w 1571625"/>
              <a:gd name="connsiteY17" fmla="*/ 248760 h 4239735"/>
              <a:gd name="connsiteX18" fmla="*/ 1162050 w 1571625"/>
              <a:gd name="connsiteY18" fmla="*/ 229710 h 4239735"/>
              <a:gd name="connsiteX19" fmla="*/ 742950 w 1571625"/>
              <a:gd name="connsiteY19" fmla="*/ 1115535 h 4239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71625" h="4239735">
                <a:moveTo>
                  <a:pt x="742950" y="1115535"/>
                </a:moveTo>
                <a:lnTo>
                  <a:pt x="742950" y="1363185"/>
                </a:lnTo>
                <a:lnTo>
                  <a:pt x="1400175" y="2096610"/>
                </a:lnTo>
                <a:lnTo>
                  <a:pt x="1333500" y="2163285"/>
                </a:lnTo>
                <a:lnTo>
                  <a:pt x="857250" y="1601310"/>
                </a:lnTo>
                <a:lnTo>
                  <a:pt x="876300" y="2801460"/>
                </a:lnTo>
                <a:lnTo>
                  <a:pt x="1571625" y="4154010"/>
                </a:lnTo>
                <a:lnTo>
                  <a:pt x="1333500" y="4163535"/>
                </a:lnTo>
                <a:lnTo>
                  <a:pt x="714375" y="2801460"/>
                </a:lnTo>
                <a:lnTo>
                  <a:pt x="180975" y="4239735"/>
                </a:lnTo>
                <a:lnTo>
                  <a:pt x="0" y="4239735"/>
                </a:lnTo>
                <a:lnTo>
                  <a:pt x="542925" y="2820510"/>
                </a:lnTo>
                <a:lnTo>
                  <a:pt x="600075" y="1582260"/>
                </a:lnTo>
                <a:lnTo>
                  <a:pt x="104775" y="2144235"/>
                </a:lnTo>
                <a:lnTo>
                  <a:pt x="57150" y="2039460"/>
                </a:lnTo>
                <a:lnTo>
                  <a:pt x="666750" y="1382235"/>
                </a:lnTo>
                <a:cubicBezTo>
                  <a:pt x="665531" y="1293589"/>
                  <a:pt x="664311" y="1204943"/>
                  <a:pt x="663092" y="1116297"/>
                </a:cubicBezTo>
                <a:cubicBezTo>
                  <a:pt x="293205" y="1060735"/>
                  <a:pt x="57734" y="561116"/>
                  <a:pt x="276225" y="248760"/>
                </a:cubicBezTo>
                <a:cubicBezTo>
                  <a:pt x="494716" y="-63596"/>
                  <a:pt x="936905" y="-94902"/>
                  <a:pt x="1162050" y="229710"/>
                </a:cubicBezTo>
                <a:cubicBezTo>
                  <a:pt x="1387195" y="554322"/>
                  <a:pt x="1158875" y="1106010"/>
                  <a:pt x="742950" y="1115535"/>
                </a:cubicBezTo>
                <a:close/>
              </a:path>
            </a:pathLst>
          </a:custGeom>
          <a:gradFill flip="none" rotWithShape="1">
            <a:gsLst>
              <a:gs pos="0">
                <a:srgbClr val="FFFF00"/>
              </a:gs>
              <a:gs pos="100000">
                <a:srgbClr val="0000FF"/>
              </a:gs>
            </a:gsLst>
            <a:lin ang="162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6" name="Freeform 45"/>
          <p:cNvSpPr>
            <a:spLocks noChangeAspect="1"/>
          </p:cNvSpPr>
          <p:nvPr/>
        </p:nvSpPr>
        <p:spPr>
          <a:xfrm>
            <a:off x="8199062" y="2987787"/>
            <a:ext cx="277244" cy="658550"/>
          </a:xfrm>
          <a:custGeom>
            <a:avLst/>
            <a:gdLst>
              <a:gd name="connsiteX0" fmla="*/ 685800 w 1514475"/>
              <a:gd name="connsiteY0" fmla="*/ 885825 h 4010025"/>
              <a:gd name="connsiteX1" fmla="*/ 685800 w 1514475"/>
              <a:gd name="connsiteY1" fmla="*/ 1133475 h 4010025"/>
              <a:gd name="connsiteX2" fmla="*/ 1343025 w 1514475"/>
              <a:gd name="connsiteY2" fmla="*/ 1866900 h 4010025"/>
              <a:gd name="connsiteX3" fmla="*/ 1276350 w 1514475"/>
              <a:gd name="connsiteY3" fmla="*/ 1933575 h 4010025"/>
              <a:gd name="connsiteX4" fmla="*/ 800100 w 1514475"/>
              <a:gd name="connsiteY4" fmla="*/ 1371600 h 4010025"/>
              <a:gd name="connsiteX5" fmla="*/ 819150 w 1514475"/>
              <a:gd name="connsiteY5" fmla="*/ 2571750 h 4010025"/>
              <a:gd name="connsiteX6" fmla="*/ 1514475 w 1514475"/>
              <a:gd name="connsiteY6" fmla="*/ 3924300 h 4010025"/>
              <a:gd name="connsiteX7" fmla="*/ 1276350 w 1514475"/>
              <a:gd name="connsiteY7" fmla="*/ 3933825 h 4010025"/>
              <a:gd name="connsiteX8" fmla="*/ 657225 w 1514475"/>
              <a:gd name="connsiteY8" fmla="*/ 2571750 h 4010025"/>
              <a:gd name="connsiteX9" fmla="*/ 123825 w 1514475"/>
              <a:gd name="connsiteY9" fmla="*/ 4010025 h 4010025"/>
              <a:gd name="connsiteX10" fmla="*/ 0 w 1514475"/>
              <a:gd name="connsiteY10" fmla="*/ 4010025 h 4010025"/>
              <a:gd name="connsiteX11" fmla="*/ 542925 w 1514475"/>
              <a:gd name="connsiteY11" fmla="*/ 2552700 h 4010025"/>
              <a:gd name="connsiteX12" fmla="*/ 542925 w 1514475"/>
              <a:gd name="connsiteY12" fmla="*/ 1352550 h 4010025"/>
              <a:gd name="connsiteX13" fmla="*/ 47625 w 1514475"/>
              <a:gd name="connsiteY13" fmla="*/ 1914525 h 4010025"/>
              <a:gd name="connsiteX14" fmla="*/ 0 w 1514475"/>
              <a:gd name="connsiteY14" fmla="*/ 1809750 h 4010025"/>
              <a:gd name="connsiteX15" fmla="*/ 609600 w 1514475"/>
              <a:gd name="connsiteY15" fmla="*/ 1152525 h 4010025"/>
              <a:gd name="connsiteX16" fmla="*/ 609600 w 1514475"/>
              <a:gd name="connsiteY16" fmla="*/ 904875 h 4010025"/>
              <a:gd name="connsiteX17" fmla="*/ 219075 w 1514475"/>
              <a:gd name="connsiteY17" fmla="*/ 19050 h 4010025"/>
              <a:gd name="connsiteX18" fmla="*/ 1104900 w 1514475"/>
              <a:gd name="connsiteY18" fmla="*/ 0 h 4010025"/>
              <a:gd name="connsiteX19" fmla="*/ 685800 w 1514475"/>
              <a:gd name="connsiteY19" fmla="*/ 885825 h 4010025"/>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70696 h 4194896"/>
              <a:gd name="connsiteX1" fmla="*/ 685800 w 1514475"/>
              <a:gd name="connsiteY1" fmla="*/ 1318346 h 4194896"/>
              <a:gd name="connsiteX2" fmla="*/ 1343025 w 1514475"/>
              <a:gd name="connsiteY2" fmla="*/ 2051771 h 4194896"/>
              <a:gd name="connsiteX3" fmla="*/ 1276350 w 1514475"/>
              <a:gd name="connsiteY3" fmla="*/ 2118446 h 4194896"/>
              <a:gd name="connsiteX4" fmla="*/ 800100 w 1514475"/>
              <a:gd name="connsiteY4" fmla="*/ 1556471 h 4194896"/>
              <a:gd name="connsiteX5" fmla="*/ 819150 w 1514475"/>
              <a:gd name="connsiteY5" fmla="*/ 2756621 h 4194896"/>
              <a:gd name="connsiteX6" fmla="*/ 1514475 w 1514475"/>
              <a:gd name="connsiteY6" fmla="*/ 4109171 h 4194896"/>
              <a:gd name="connsiteX7" fmla="*/ 1276350 w 1514475"/>
              <a:gd name="connsiteY7" fmla="*/ 4118696 h 4194896"/>
              <a:gd name="connsiteX8" fmla="*/ 657225 w 1514475"/>
              <a:gd name="connsiteY8" fmla="*/ 2756621 h 4194896"/>
              <a:gd name="connsiteX9" fmla="*/ 123825 w 1514475"/>
              <a:gd name="connsiteY9" fmla="*/ 4194896 h 4194896"/>
              <a:gd name="connsiteX10" fmla="*/ 0 w 1514475"/>
              <a:gd name="connsiteY10" fmla="*/ 4194896 h 4194896"/>
              <a:gd name="connsiteX11" fmla="*/ 542925 w 1514475"/>
              <a:gd name="connsiteY11" fmla="*/ 2737571 h 4194896"/>
              <a:gd name="connsiteX12" fmla="*/ 542925 w 1514475"/>
              <a:gd name="connsiteY12" fmla="*/ 1537421 h 4194896"/>
              <a:gd name="connsiteX13" fmla="*/ 47625 w 1514475"/>
              <a:gd name="connsiteY13" fmla="*/ 2099396 h 4194896"/>
              <a:gd name="connsiteX14" fmla="*/ 0 w 1514475"/>
              <a:gd name="connsiteY14" fmla="*/ 1994621 h 4194896"/>
              <a:gd name="connsiteX15" fmla="*/ 609600 w 1514475"/>
              <a:gd name="connsiteY15" fmla="*/ 1337396 h 4194896"/>
              <a:gd name="connsiteX16" fmla="*/ 609600 w 1514475"/>
              <a:gd name="connsiteY16" fmla="*/ 1089746 h 4194896"/>
              <a:gd name="connsiteX17" fmla="*/ 219075 w 1514475"/>
              <a:gd name="connsiteY17" fmla="*/ 203921 h 4194896"/>
              <a:gd name="connsiteX18" fmla="*/ 1104900 w 1514475"/>
              <a:gd name="connsiteY18" fmla="*/ 184871 h 4194896"/>
              <a:gd name="connsiteX19" fmla="*/ 685800 w 1514475"/>
              <a:gd name="connsiteY19" fmla="*/ 1070696 h 4194896"/>
              <a:gd name="connsiteX0" fmla="*/ 685800 w 1514475"/>
              <a:gd name="connsiteY0" fmla="*/ 1103154 h 4227354"/>
              <a:gd name="connsiteX1" fmla="*/ 685800 w 1514475"/>
              <a:gd name="connsiteY1" fmla="*/ 1350804 h 4227354"/>
              <a:gd name="connsiteX2" fmla="*/ 1343025 w 1514475"/>
              <a:gd name="connsiteY2" fmla="*/ 2084229 h 4227354"/>
              <a:gd name="connsiteX3" fmla="*/ 1276350 w 1514475"/>
              <a:gd name="connsiteY3" fmla="*/ 2150904 h 4227354"/>
              <a:gd name="connsiteX4" fmla="*/ 800100 w 1514475"/>
              <a:gd name="connsiteY4" fmla="*/ 1588929 h 4227354"/>
              <a:gd name="connsiteX5" fmla="*/ 819150 w 1514475"/>
              <a:gd name="connsiteY5" fmla="*/ 2789079 h 4227354"/>
              <a:gd name="connsiteX6" fmla="*/ 1514475 w 1514475"/>
              <a:gd name="connsiteY6" fmla="*/ 4141629 h 4227354"/>
              <a:gd name="connsiteX7" fmla="*/ 1276350 w 1514475"/>
              <a:gd name="connsiteY7" fmla="*/ 4151154 h 4227354"/>
              <a:gd name="connsiteX8" fmla="*/ 657225 w 1514475"/>
              <a:gd name="connsiteY8" fmla="*/ 2789079 h 4227354"/>
              <a:gd name="connsiteX9" fmla="*/ 123825 w 1514475"/>
              <a:gd name="connsiteY9" fmla="*/ 4227354 h 4227354"/>
              <a:gd name="connsiteX10" fmla="*/ 0 w 1514475"/>
              <a:gd name="connsiteY10" fmla="*/ 4227354 h 4227354"/>
              <a:gd name="connsiteX11" fmla="*/ 542925 w 1514475"/>
              <a:gd name="connsiteY11" fmla="*/ 2770029 h 4227354"/>
              <a:gd name="connsiteX12" fmla="*/ 542925 w 1514475"/>
              <a:gd name="connsiteY12" fmla="*/ 1569879 h 4227354"/>
              <a:gd name="connsiteX13" fmla="*/ 47625 w 1514475"/>
              <a:gd name="connsiteY13" fmla="*/ 2131854 h 4227354"/>
              <a:gd name="connsiteX14" fmla="*/ 0 w 1514475"/>
              <a:gd name="connsiteY14" fmla="*/ 2027079 h 4227354"/>
              <a:gd name="connsiteX15" fmla="*/ 609600 w 1514475"/>
              <a:gd name="connsiteY15" fmla="*/ 1369854 h 4227354"/>
              <a:gd name="connsiteX16" fmla="*/ 609600 w 1514475"/>
              <a:gd name="connsiteY16" fmla="*/ 1122204 h 4227354"/>
              <a:gd name="connsiteX17" fmla="*/ 219075 w 1514475"/>
              <a:gd name="connsiteY17" fmla="*/ 236379 h 4227354"/>
              <a:gd name="connsiteX18" fmla="*/ 1104900 w 1514475"/>
              <a:gd name="connsiteY18" fmla="*/ 217329 h 4227354"/>
              <a:gd name="connsiteX19" fmla="*/ 685800 w 1514475"/>
              <a:gd name="connsiteY19" fmla="*/ 1103154 h 4227354"/>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542925 w 1514475"/>
              <a:gd name="connsiteY11" fmla="*/ 27797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485775 w 1514475"/>
              <a:gd name="connsiteY11" fmla="*/ 28178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742950 w 1571625"/>
              <a:gd name="connsiteY0" fmla="*/ 1112838 h 4237038"/>
              <a:gd name="connsiteX1" fmla="*/ 742950 w 1571625"/>
              <a:gd name="connsiteY1" fmla="*/ 1360488 h 4237038"/>
              <a:gd name="connsiteX2" fmla="*/ 1400175 w 1571625"/>
              <a:gd name="connsiteY2" fmla="*/ 2093913 h 4237038"/>
              <a:gd name="connsiteX3" fmla="*/ 1333500 w 1571625"/>
              <a:gd name="connsiteY3" fmla="*/ 2160588 h 4237038"/>
              <a:gd name="connsiteX4" fmla="*/ 857250 w 1571625"/>
              <a:gd name="connsiteY4" fmla="*/ 1598613 h 4237038"/>
              <a:gd name="connsiteX5" fmla="*/ 876300 w 1571625"/>
              <a:gd name="connsiteY5" fmla="*/ 2798763 h 4237038"/>
              <a:gd name="connsiteX6" fmla="*/ 1571625 w 1571625"/>
              <a:gd name="connsiteY6" fmla="*/ 4151313 h 4237038"/>
              <a:gd name="connsiteX7" fmla="*/ 1333500 w 1571625"/>
              <a:gd name="connsiteY7" fmla="*/ 4160838 h 4237038"/>
              <a:gd name="connsiteX8" fmla="*/ 714375 w 1571625"/>
              <a:gd name="connsiteY8" fmla="*/ 2798763 h 4237038"/>
              <a:gd name="connsiteX9" fmla="*/ 180975 w 1571625"/>
              <a:gd name="connsiteY9" fmla="*/ 4237038 h 4237038"/>
              <a:gd name="connsiteX10" fmla="*/ 0 w 1571625"/>
              <a:gd name="connsiteY10" fmla="*/ 4237038 h 4237038"/>
              <a:gd name="connsiteX11" fmla="*/ 542925 w 1571625"/>
              <a:gd name="connsiteY11" fmla="*/ 2817813 h 4237038"/>
              <a:gd name="connsiteX12" fmla="*/ 600075 w 1571625"/>
              <a:gd name="connsiteY12" fmla="*/ 1579563 h 4237038"/>
              <a:gd name="connsiteX13" fmla="*/ 104775 w 1571625"/>
              <a:gd name="connsiteY13" fmla="*/ 2141538 h 4237038"/>
              <a:gd name="connsiteX14" fmla="*/ 57150 w 1571625"/>
              <a:gd name="connsiteY14" fmla="*/ 2036763 h 4237038"/>
              <a:gd name="connsiteX15" fmla="*/ 666750 w 1571625"/>
              <a:gd name="connsiteY15" fmla="*/ 1379538 h 4237038"/>
              <a:gd name="connsiteX16" fmla="*/ 666750 w 1571625"/>
              <a:gd name="connsiteY16" fmla="*/ 1131888 h 4237038"/>
              <a:gd name="connsiteX17" fmla="*/ 276225 w 1571625"/>
              <a:gd name="connsiteY17" fmla="*/ 246063 h 4237038"/>
              <a:gd name="connsiteX18" fmla="*/ 1162050 w 1571625"/>
              <a:gd name="connsiteY18" fmla="*/ 227013 h 4237038"/>
              <a:gd name="connsiteX19" fmla="*/ 742950 w 1571625"/>
              <a:gd name="connsiteY19" fmla="*/ 1112838 h 4237038"/>
              <a:gd name="connsiteX0" fmla="*/ 742950 w 1571625"/>
              <a:gd name="connsiteY0" fmla="*/ 1105536 h 4229736"/>
              <a:gd name="connsiteX1" fmla="*/ 742950 w 1571625"/>
              <a:gd name="connsiteY1" fmla="*/ 1353186 h 4229736"/>
              <a:gd name="connsiteX2" fmla="*/ 1400175 w 1571625"/>
              <a:gd name="connsiteY2" fmla="*/ 2086611 h 4229736"/>
              <a:gd name="connsiteX3" fmla="*/ 1333500 w 1571625"/>
              <a:gd name="connsiteY3" fmla="*/ 2153286 h 4229736"/>
              <a:gd name="connsiteX4" fmla="*/ 857250 w 1571625"/>
              <a:gd name="connsiteY4" fmla="*/ 1591311 h 4229736"/>
              <a:gd name="connsiteX5" fmla="*/ 876300 w 1571625"/>
              <a:gd name="connsiteY5" fmla="*/ 2791461 h 4229736"/>
              <a:gd name="connsiteX6" fmla="*/ 1571625 w 1571625"/>
              <a:gd name="connsiteY6" fmla="*/ 4144011 h 4229736"/>
              <a:gd name="connsiteX7" fmla="*/ 1333500 w 1571625"/>
              <a:gd name="connsiteY7" fmla="*/ 4153536 h 4229736"/>
              <a:gd name="connsiteX8" fmla="*/ 714375 w 1571625"/>
              <a:gd name="connsiteY8" fmla="*/ 2791461 h 4229736"/>
              <a:gd name="connsiteX9" fmla="*/ 180975 w 1571625"/>
              <a:gd name="connsiteY9" fmla="*/ 4229736 h 4229736"/>
              <a:gd name="connsiteX10" fmla="*/ 0 w 1571625"/>
              <a:gd name="connsiteY10" fmla="*/ 4229736 h 4229736"/>
              <a:gd name="connsiteX11" fmla="*/ 542925 w 1571625"/>
              <a:gd name="connsiteY11" fmla="*/ 2810511 h 4229736"/>
              <a:gd name="connsiteX12" fmla="*/ 600075 w 1571625"/>
              <a:gd name="connsiteY12" fmla="*/ 1572261 h 4229736"/>
              <a:gd name="connsiteX13" fmla="*/ 104775 w 1571625"/>
              <a:gd name="connsiteY13" fmla="*/ 2134236 h 4229736"/>
              <a:gd name="connsiteX14" fmla="*/ 57150 w 1571625"/>
              <a:gd name="connsiteY14" fmla="*/ 2029461 h 4229736"/>
              <a:gd name="connsiteX15" fmla="*/ 666750 w 1571625"/>
              <a:gd name="connsiteY15" fmla="*/ 1372236 h 4229736"/>
              <a:gd name="connsiteX16" fmla="*/ 666750 w 1571625"/>
              <a:gd name="connsiteY16" fmla="*/ 1124586 h 4229736"/>
              <a:gd name="connsiteX17" fmla="*/ 276225 w 1571625"/>
              <a:gd name="connsiteY17" fmla="*/ 238761 h 4229736"/>
              <a:gd name="connsiteX18" fmla="*/ 1162050 w 1571625"/>
              <a:gd name="connsiteY18" fmla="*/ 219711 h 4229736"/>
              <a:gd name="connsiteX19" fmla="*/ 742950 w 1571625"/>
              <a:gd name="connsiteY19" fmla="*/ 1105536 h 4229736"/>
              <a:gd name="connsiteX0" fmla="*/ 742950 w 1571625"/>
              <a:gd name="connsiteY0" fmla="*/ 1061910 h 4186110"/>
              <a:gd name="connsiteX1" fmla="*/ 742950 w 1571625"/>
              <a:gd name="connsiteY1" fmla="*/ 1309560 h 4186110"/>
              <a:gd name="connsiteX2" fmla="*/ 1400175 w 1571625"/>
              <a:gd name="connsiteY2" fmla="*/ 2042985 h 4186110"/>
              <a:gd name="connsiteX3" fmla="*/ 1333500 w 1571625"/>
              <a:gd name="connsiteY3" fmla="*/ 2109660 h 4186110"/>
              <a:gd name="connsiteX4" fmla="*/ 857250 w 1571625"/>
              <a:gd name="connsiteY4" fmla="*/ 1547685 h 4186110"/>
              <a:gd name="connsiteX5" fmla="*/ 876300 w 1571625"/>
              <a:gd name="connsiteY5" fmla="*/ 2747835 h 4186110"/>
              <a:gd name="connsiteX6" fmla="*/ 1571625 w 1571625"/>
              <a:gd name="connsiteY6" fmla="*/ 4100385 h 4186110"/>
              <a:gd name="connsiteX7" fmla="*/ 1333500 w 1571625"/>
              <a:gd name="connsiteY7" fmla="*/ 4109910 h 4186110"/>
              <a:gd name="connsiteX8" fmla="*/ 714375 w 1571625"/>
              <a:gd name="connsiteY8" fmla="*/ 2747835 h 4186110"/>
              <a:gd name="connsiteX9" fmla="*/ 180975 w 1571625"/>
              <a:gd name="connsiteY9" fmla="*/ 4186110 h 4186110"/>
              <a:gd name="connsiteX10" fmla="*/ 0 w 1571625"/>
              <a:gd name="connsiteY10" fmla="*/ 4186110 h 4186110"/>
              <a:gd name="connsiteX11" fmla="*/ 542925 w 1571625"/>
              <a:gd name="connsiteY11" fmla="*/ 2766885 h 4186110"/>
              <a:gd name="connsiteX12" fmla="*/ 600075 w 1571625"/>
              <a:gd name="connsiteY12" fmla="*/ 1528635 h 4186110"/>
              <a:gd name="connsiteX13" fmla="*/ 104775 w 1571625"/>
              <a:gd name="connsiteY13" fmla="*/ 2090610 h 4186110"/>
              <a:gd name="connsiteX14" fmla="*/ 57150 w 1571625"/>
              <a:gd name="connsiteY14" fmla="*/ 1985835 h 4186110"/>
              <a:gd name="connsiteX15" fmla="*/ 666750 w 1571625"/>
              <a:gd name="connsiteY15" fmla="*/ 1328610 h 4186110"/>
              <a:gd name="connsiteX16" fmla="*/ 663092 w 1571625"/>
              <a:gd name="connsiteY16" fmla="*/ 1062672 h 4186110"/>
              <a:gd name="connsiteX17" fmla="*/ 276225 w 1571625"/>
              <a:gd name="connsiteY17" fmla="*/ 195135 h 4186110"/>
              <a:gd name="connsiteX18" fmla="*/ 1162050 w 1571625"/>
              <a:gd name="connsiteY18" fmla="*/ 176085 h 4186110"/>
              <a:gd name="connsiteX19" fmla="*/ 742950 w 1571625"/>
              <a:gd name="connsiteY19" fmla="*/ 1061910 h 4186110"/>
              <a:gd name="connsiteX0" fmla="*/ 742950 w 1571625"/>
              <a:gd name="connsiteY0" fmla="*/ 1115535 h 4239735"/>
              <a:gd name="connsiteX1" fmla="*/ 742950 w 1571625"/>
              <a:gd name="connsiteY1" fmla="*/ 1363185 h 4239735"/>
              <a:gd name="connsiteX2" fmla="*/ 1400175 w 1571625"/>
              <a:gd name="connsiteY2" fmla="*/ 2096610 h 4239735"/>
              <a:gd name="connsiteX3" fmla="*/ 1333500 w 1571625"/>
              <a:gd name="connsiteY3" fmla="*/ 2163285 h 4239735"/>
              <a:gd name="connsiteX4" fmla="*/ 857250 w 1571625"/>
              <a:gd name="connsiteY4" fmla="*/ 1601310 h 4239735"/>
              <a:gd name="connsiteX5" fmla="*/ 876300 w 1571625"/>
              <a:gd name="connsiteY5" fmla="*/ 2801460 h 4239735"/>
              <a:gd name="connsiteX6" fmla="*/ 1571625 w 1571625"/>
              <a:gd name="connsiteY6" fmla="*/ 4154010 h 4239735"/>
              <a:gd name="connsiteX7" fmla="*/ 1333500 w 1571625"/>
              <a:gd name="connsiteY7" fmla="*/ 4163535 h 4239735"/>
              <a:gd name="connsiteX8" fmla="*/ 714375 w 1571625"/>
              <a:gd name="connsiteY8" fmla="*/ 2801460 h 4239735"/>
              <a:gd name="connsiteX9" fmla="*/ 180975 w 1571625"/>
              <a:gd name="connsiteY9" fmla="*/ 4239735 h 4239735"/>
              <a:gd name="connsiteX10" fmla="*/ 0 w 1571625"/>
              <a:gd name="connsiteY10" fmla="*/ 4239735 h 4239735"/>
              <a:gd name="connsiteX11" fmla="*/ 542925 w 1571625"/>
              <a:gd name="connsiteY11" fmla="*/ 2820510 h 4239735"/>
              <a:gd name="connsiteX12" fmla="*/ 600075 w 1571625"/>
              <a:gd name="connsiteY12" fmla="*/ 1582260 h 4239735"/>
              <a:gd name="connsiteX13" fmla="*/ 104775 w 1571625"/>
              <a:gd name="connsiteY13" fmla="*/ 2144235 h 4239735"/>
              <a:gd name="connsiteX14" fmla="*/ 57150 w 1571625"/>
              <a:gd name="connsiteY14" fmla="*/ 2039460 h 4239735"/>
              <a:gd name="connsiteX15" fmla="*/ 666750 w 1571625"/>
              <a:gd name="connsiteY15" fmla="*/ 1382235 h 4239735"/>
              <a:gd name="connsiteX16" fmla="*/ 663092 w 1571625"/>
              <a:gd name="connsiteY16" fmla="*/ 1116297 h 4239735"/>
              <a:gd name="connsiteX17" fmla="*/ 276225 w 1571625"/>
              <a:gd name="connsiteY17" fmla="*/ 248760 h 4239735"/>
              <a:gd name="connsiteX18" fmla="*/ 1162050 w 1571625"/>
              <a:gd name="connsiteY18" fmla="*/ 229710 h 4239735"/>
              <a:gd name="connsiteX19" fmla="*/ 742950 w 1571625"/>
              <a:gd name="connsiteY19" fmla="*/ 1115535 h 4239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71625" h="4239735">
                <a:moveTo>
                  <a:pt x="742950" y="1115535"/>
                </a:moveTo>
                <a:lnTo>
                  <a:pt x="742950" y="1363185"/>
                </a:lnTo>
                <a:lnTo>
                  <a:pt x="1400175" y="2096610"/>
                </a:lnTo>
                <a:lnTo>
                  <a:pt x="1333500" y="2163285"/>
                </a:lnTo>
                <a:lnTo>
                  <a:pt x="857250" y="1601310"/>
                </a:lnTo>
                <a:lnTo>
                  <a:pt x="876300" y="2801460"/>
                </a:lnTo>
                <a:lnTo>
                  <a:pt x="1571625" y="4154010"/>
                </a:lnTo>
                <a:lnTo>
                  <a:pt x="1333500" y="4163535"/>
                </a:lnTo>
                <a:lnTo>
                  <a:pt x="714375" y="2801460"/>
                </a:lnTo>
                <a:lnTo>
                  <a:pt x="180975" y="4239735"/>
                </a:lnTo>
                <a:lnTo>
                  <a:pt x="0" y="4239735"/>
                </a:lnTo>
                <a:lnTo>
                  <a:pt x="542925" y="2820510"/>
                </a:lnTo>
                <a:lnTo>
                  <a:pt x="600075" y="1582260"/>
                </a:lnTo>
                <a:lnTo>
                  <a:pt x="104775" y="2144235"/>
                </a:lnTo>
                <a:lnTo>
                  <a:pt x="57150" y="2039460"/>
                </a:lnTo>
                <a:lnTo>
                  <a:pt x="666750" y="1382235"/>
                </a:lnTo>
                <a:cubicBezTo>
                  <a:pt x="665531" y="1293589"/>
                  <a:pt x="664311" y="1204943"/>
                  <a:pt x="663092" y="1116297"/>
                </a:cubicBezTo>
                <a:cubicBezTo>
                  <a:pt x="293205" y="1060735"/>
                  <a:pt x="57734" y="561116"/>
                  <a:pt x="276225" y="248760"/>
                </a:cubicBezTo>
                <a:cubicBezTo>
                  <a:pt x="494716" y="-63596"/>
                  <a:pt x="936905" y="-94902"/>
                  <a:pt x="1162050" y="229710"/>
                </a:cubicBezTo>
                <a:cubicBezTo>
                  <a:pt x="1387195" y="554322"/>
                  <a:pt x="1158875" y="1106010"/>
                  <a:pt x="742950" y="1115535"/>
                </a:cubicBezTo>
                <a:close/>
              </a:path>
            </a:pathLst>
          </a:custGeom>
          <a:gradFill flip="none" rotWithShape="1">
            <a:gsLst>
              <a:gs pos="0">
                <a:srgbClr val="FFFF00"/>
              </a:gs>
              <a:gs pos="100000">
                <a:srgbClr val="0000FF"/>
              </a:gs>
            </a:gsLst>
            <a:lin ang="162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7" name="Freeform 46"/>
          <p:cNvSpPr>
            <a:spLocks noChangeAspect="1"/>
          </p:cNvSpPr>
          <p:nvPr/>
        </p:nvSpPr>
        <p:spPr>
          <a:xfrm>
            <a:off x="1219200" y="2989937"/>
            <a:ext cx="384954" cy="914400"/>
          </a:xfrm>
          <a:custGeom>
            <a:avLst/>
            <a:gdLst>
              <a:gd name="connsiteX0" fmla="*/ 685800 w 1514475"/>
              <a:gd name="connsiteY0" fmla="*/ 885825 h 4010025"/>
              <a:gd name="connsiteX1" fmla="*/ 685800 w 1514475"/>
              <a:gd name="connsiteY1" fmla="*/ 1133475 h 4010025"/>
              <a:gd name="connsiteX2" fmla="*/ 1343025 w 1514475"/>
              <a:gd name="connsiteY2" fmla="*/ 1866900 h 4010025"/>
              <a:gd name="connsiteX3" fmla="*/ 1276350 w 1514475"/>
              <a:gd name="connsiteY3" fmla="*/ 1933575 h 4010025"/>
              <a:gd name="connsiteX4" fmla="*/ 800100 w 1514475"/>
              <a:gd name="connsiteY4" fmla="*/ 1371600 h 4010025"/>
              <a:gd name="connsiteX5" fmla="*/ 819150 w 1514475"/>
              <a:gd name="connsiteY5" fmla="*/ 2571750 h 4010025"/>
              <a:gd name="connsiteX6" fmla="*/ 1514475 w 1514475"/>
              <a:gd name="connsiteY6" fmla="*/ 3924300 h 4010025"/>
              <a:gd name="connsiteX7" fmla="*/ 1276350 w 1514475"/>
              <a:gd name="connsiteY7" fmla="*/ 3933825 h 4010025"/>
              <a:gd name="connsiteX8" fmla="*/ 657225 w 1514475"/>
              <a:gd name="connsiteY8" fmla="*/ 2571750 h 4010025"/>
              <a:gd name="connsiteX9" fmla="*/ 123825 w 1514475"/>
              <a:gd name="connsiteY9" fmla="*/ 4010025 h 4010025"/>
              <a:gd name="connsiteX10" fmla="*/ 0 w 1514475"/>
              <a:gd name="connsiteY10" fmla="*/ 4010025 h 4010025"/>
              <a:gd name="connsiteX11" fmla="*/ 542925 w 1514475"/>
              <a:gd name="connsiteY11" fmla="*/ 2552700 h 4010025"/>
              <a:gd name="connsiteX12" fmla="*/ 542925 w 1514475"/>
              <a:gd name="connsiteY12" fmla="*/ 1352550 h 4010025"/>
              <a:gd name="connsiteX13" fmla="*/ 47625 w 1514475"/>
              <a:gd name="connsiteY13" fmla="*/ 1914525 h 4010025"/>
              <a:gd name="connsiteX14" fmla="*/ 0 w 1514475"/>
              <a:gd name="connsiteY14" fmla="*/ 1809750 h 4010025"/>
              <a:gd name="connsiteX15" fmla="*/ 609600 w 1514475"/>
              <a:gd name="connsiteY15" fmla="*/ 1152525 h 4010025"/>
              <a:gd name="connsiteX16" fmla="*/ 609600 w 1514475"/>
              <a:gd name="connsiteY16" fmla="*/ 904875 h 4010025"/>
              <a:gd name="connsiteX17" fmla="*/ 219075 w 1514475"/>
              <a:gd name="connsiteY17" fmla="*/ 19050 h 4010025"/>
              <a:gd name="connsiteX18" fmla="*/ 1104900 w 1514475"/>
              <a:gd name="connsiteY18" fmla="*/ 0 h 4010025"/>
              <a:gd name="connsiteX19" fmla="*/ 685800 w 1514475"/>
              <a:gd name="connsiteY19" fmla="*/ 885825 h 4010025"/>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70696 h 4194896"/>
              <a:gd name="connsiteX1" fmla="*/ 685800 w 1514475"/>
              <a:gd name="connsiteY1" fmla="*/ 1318346 h 4194896"/>
              <a:gd name="connsiteX2" fmla="*/ 1343025 w 1514475"/>
              <a:gd name="connsiteY2" fmla="*/ 2051771 h 4194896"/>
              <a:gd name="connsiteX3" fmla="*/ 1276350 w 1514475"/>
              <a:gd name="connsiteY3" fmla="*/ 2118446 h 4194896"/>
              <a:gd name="connsiteX4" fmla="*/ 800100 w 1514475"/>
              <a:gd name="connsiteY4" fmla="*/ 1556471 h 4194896"/>
              <a:gd name="connsiteX5" fmla="*/ 819150 w 1514475"/>
              <a:gd name="connsiteY5" fmla="*/ 2756621 h 4194896"/>
              <a:gd name="connsiteX6" fmla="*/ 1514475 w 1514475"/>
              <a:gd name="connsiteY6" fmla="*/ 4109171 h 4194896"/>
              <a:gd name="connsiteX7" fmla="*/ 1276350 w 1514475"/>
              <a:gd name="connsiteY7" fmla="*/ 4118696 h 4194896"/>
              <a:gd name="connsiteX8" fmla="*/ 657225 w 1514475"/>
              <a:gd name="connsiteY8" fmla="*/ 2756621 h 4194896"/>
              <a:gd name="connsiteX9" fmla="*/ 123825 w 1514475"/>
              <a:gd name="connsiteY9" fmla="*/ 4194896 h 4194896"/>
              <a:gd name="connsiteX10" fmla="*/ 0 w 1514475"/>
              <a:gd name="connsiteY10" fmla="*/ 4194896 h 4194896"/>
              <a:gd name="connsiteX11" fmla="*/ 542925 w 1514475"/>
              <a:gd name="connsiteY11" fmla="*/ 2737571 h 4194896"/>
              <a:gd name="connsiteX12" fmla="*/ 542925 w 1514475"/>
              <a:gd name="connsiteY12" fmla="*/ 1537421 h 4194896"/>
              <a:gd name="connsiteX13" fmla="*/ 47625 w 1514475"/>
              <a:gd name="connsiteY13" fmla="*/ 2099396 h 4194896"/>
              <a:gd name="connsiteX14" fmla="*/ 0 w 1514475"/>
              <a:gd name="connsiteY14" fmla="*/ 1994621 h 4194896"/>
              <a:gd name="connsiteX15" fmla="*/ 609600 w 1514475"/>
              <a:gd name="connsiteY15" fmla="*/ 1337396 h 4194896"/>
              <a:gd name="connsiteX16" fmla="*/ 609600 w 1514475"/>
              <a:gd name="connsiteY16" fmla="*/ 1089746 h 4194896"/>
              <a:gd name="connsiteX17" fmla="*/ 219075 w 1514475"/>
              <a:gd name="connsiteY17" fmla="*/ 203921 h 4194896"/>
              <a:gd name="connsiteX18" fmla="*/ 1104900 w 1514475"/>
              <a:gd name="connsiteY18" fmla="*/ 184871 h 4194896"/>
              <a:gd name="connsiteX19" fmla="*/ 685800 w 1514475"/>
              <a:gd name="connsiteY19" fmla="*/ 1070696 h 4194896"/>
              <a:gd name="connsiteX0" fmla="*/ 685800 w 1514475"/>
              <a:gd name="connsiteY0" fmla="*/ 1103154 h 4227354"/>
              <a:gd name="connsiteX1" fmla="*/ 685800 w 1514475"/>
              <a:gd name="connsiteY1" fmla="*/ 1350804 h 4227354"/>
              <a:gd name="connsiteX2" fmla="*/ 1343025 w 1514475"/>
              <a:gd name="connsiteY2" fmla="*/ 2084229 h 4227354"/>
              <a:gd name="connsiteX3" fmla="*/ 1276350 w 1514475"/>
              <a:gd name="connsiteY3" fmla="*/ 2150904 h 4227354"/>
              <a:gd name="connsiteX4" fmla="*/ 800100 w 1514475"/>
              <a:gd name="connsiteY4" fmla="*/ 1588929 h 4227354"/>
              <a:gd name="connsiteX5" fmla="*/ 819150 w 1514475"/>
              <a:gd name="connsiteY5" fmla="*/ 2789079 h 4227354"/>
              <a:gd name="connsiteX6" fmla="*/ 1514475 w 1514475"/>
              <a:gd name="connsiteY6" fmla="*/ 4141629 h 4227354"/>
              <a:gd name="connsiteX7" fmla="*/ 1276350 w 1514475"/>
              <a:gd name="connsiteY7" fmla="*/ 4151154 h 4227354"/>
              <a:gd name="connsiteX8" fmla="*/ 657225 w 1514475"/>
              <a:gd name="connsiteY8" fmla="*/ 2789079 h 4227354"/>
              <a:gd name="connsiteX9" fmla="*/ 123825 w 1514475"/>
              <a:gd name="connsiteY9" fmla="*/ 4227354 h 4227354"/>
              <a:gd name="connsiteX10" fmla="*/ 0 w 1514475"/>
              <a:gd name="connsiteY10" fmla="*/ 4227354 h 4227354"/>
              <a:gd name="connsiteX11" fmla="*/ 542925 w 1514475"/>
              <a:gd name="connsiteY11" fmla="*/ 2770029 h 4227354"/>
              <a:gd name="connsiteX12" fmla="*/ 542925 w 1514475"/>
              <a:gd name="connsiteY12" fmla="*/ 1569879 h 4227354"/>
              <a:gd name="connsiteX13" fmla="*/ 47625 w 1514475"/>
              <a:gd name="connsiteY13" fmla="*/ 2131854 h 4227354"/>
              <a:gd name="connsiteX14" fmla="*/ 0 w 1514475"/>
              <a:gd name="connsiteY14" fmla="*/ 2027079 h 4227354"/>
              <a:gd name="connsiteX15" fmla="*/ 609600 w 1514475"/>
              <a:gd name="connsiteY15" fmla="*/ 1369854 h 4227354"/>
              <a:gd name="connsiteX16" fmla="*/ 609600 w 1514475"/>
              <a:gd name="connsiteY16" fmla="*/ 1122204 h 4227354"/>
              <a:gd name="connsiteX17" fmla="*/ 219075 w 1514475"/>
              <a:gd name="connsiteY17" fmla="*/ 236379 h 4227354"/>
              <a:gd name="connsiteX18" fmla="*/ 1104900 w 1514475"/>
              <a:gd name="connsiteY18" fmla="*/ 217329 h 4227354"/>
              <a:gd name="connsiteX19" fmla="*/ 685800 w 1514475"/>
              <a:gd name="connsiteY19" fmla="*/ 1103154 h 4227354"/>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542925 w 1514475"/>
              <a:gd name="connsiteY11" fmla="*/ 27797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485775 w 1514475"/>
              <a:gd name="connsiteY11" fmla="*/ 28178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742950 w 1571625"/>
              <a:gd name="connsiteY0" fmla="*/ 1112838 h 4237038"/>
              <a:gd name="connsiteX1" fmla="*/ 742950 w 1571625"/>
              <a:gd name="connsiteY1" fmla="*/ 1360488 h 4237038"/>
              <a:gd name="connsiteX2" fmla="*/ 1400175 w 1571625"/>
              <a:gd name="connsiteY2" fmla="*/ 2093913 h 4237038"/>
              <a:gd name="connsiteX3" fmla="*/ 1333500 w 1571625"/>
              <a:gd name="connsiteY3" fmla="*/ 2160588 h 4237038"/>
              <a:gd name="connsiteX4" fmla="*/ 857250 w 1571625"/>
              <a:gd name="connsiteY4" fmla="*/ 1598613 h 4237038"/>
              <a:gd name="connsiteX5" fmla="*/ 876300 w 1571625"/>
              <a:gd name="connsiteY5" fmla="*/ 2798763 h 4237038"/>
              <a:gd name="connsiteX6" fmla="*/ 1571625 w 1571625"/>
              <a:gd name="connsiteY6" fmla="*/ 4151313 h 4237038"/>
              <a:gd name="connsiteX7" fmla="*/ 1333500 w 1571625"/>
              <a:gd name="connsiteY7" fmla="*/ 4160838 h 4237038"/>
              <a:gd name="connsiteX8" fmla="*/ 714375 w 1571625"/>
              <a:gd name="connsiteY8" fmla="*/ 2798763 h 4237038"/>
              <a:gd name="connsiteX9" fmla="*/ 180975 w 1571625"/>
              <a:gd name="connsiteY9" fmla="*/ 4237038 h 4237038"/>
              <a:gd name="connsiteX10" fmla="*/ 0 w 1571625"/>
              <a:gd name="connsiteY10" fmla="*/ 4237038 h 4237038"/>
              <a:gd name="connsiteX11" fmla="*/ 542925 w 1571625"/>
              <a:gd name="connsiteY11" fmla="*/ 2817813 h 4237038"/>
              <a:gd name="connsiteX12" fmla="*/ 600075 w 1571625"/>
              <a:gd name="connsiteY12" fmla="*/ 1579563 h 4237038"/>
              <a:gd name="connsiteX13" fmla="*/ 104775 w 1571625"/>
              <a:gd name="connsiteY13" fmla="*/ 2141538 h 4237038"/>
              <a:gd name="connsiteX14" fmla="*/ 57150 w 1571625"/>
              <a:gd name="connsiteY14" fmla="*/ 2036763 h 4237038"/>
              <a:gd name="connsiteX15" fmla="*/ 666750 w 1571625"/>
              <a:gd name="connsiteY15" fmla="*/ 1379538 h 4237038"/>
              <a:gd name="connsiteX16" fmla="*/ 666750 w 1571625"/>
              <a:gd name="connsiteY16" fmla="*/ 1131888 h 4237038"/>
              <a:gd name="connsiteX17" fmla="*/ 276225 w 1571625"/>
              <a:gd name="connsiteY17" fmla="*/ 246063 h 4237038"/>
              <a:gd name="connsiteX18" fmla="*/ 1162050 w 1571625"/>
              <a:gd name="connsiteY18" fmla="*/ 227013 h 4237038"/>
              <a:gd name="connsiteX19" fmla="*/ 742950 w 1571625"/>
              <a:gd name="connsiteY19" fmla="*/ 1112838 h 4237038"/>
              <a:gd name="connsiteX0" fmla="*/ 742950 w 1571625"/>
              <a:gd name="connsiteY0" fmla="*/ 1105536 h 4229736"/>
              <a:gd name="connsiteX1" fmla="*/ 742950 w 1571625"/>
              <a:gd name="connsiteY1" fmla="*/ 1353186 h 4229736"/>
              <a:gd name="connsiteX2" fmla="*/ 1400175 w 1571625"/>
              <a:gd name="connsiteY2" fmla="*/ 2086611 h 4229736"/>
              <a:gd name="connsiteX3" fmla="*/ 1333500 w 1571625"/>
              <a:gd name="connsiteY3" fmla="*/ 2153286 h 4229736"/>
              <a:gd name="connsiteX4" fmla="*/ 857250 w 1571625"/>
              <a:gd name="connsiteY4" fmla="*/ 1591311 h 4229736"/>
              <a:gd name="connsiteX5" fmla="*/ 876300 w 1571625"/>
              <a:gd name="connsiteY5" fmla="*/ 2791461 h 4229736"/>
              <a:gd name="connsiteX6" fmla="*/ 1571625 w 1571625"/>
              <a:gd name="connsiteY6" fmla="*/ 4144011 h 4229736"/>
              <a:gd name="connsiteX7" fmla="*/ 1333500 w 1571625"/>
              <a:gd name="connsiteY7" fmla="*/ 4153536 h 4229736"/>
              <a:gd name="connsiteX8" fmla="*/ 714375 w 1571625"/>
              <a:gd name="connsiteY8" fmla="*/ 2791461 h 4229736"/>
              <a:gd name="connsiteX9" fmla="*/ 180975 w 1571625"/>
              <a:gd name="connsiteY9" fmla="*/ 4229736 h 4229736"/>
              <a:gd name="connsiteX10" fmla="*/ 0 w 1571625"/>
              <a:gd name="connsiteY10" fmla="*/ 4229736 h 4229736"/>
              <a:gd name="connsiteX11" fmla="*/ 542925 w 1571625"/>
              <a:gd name="connsiteY11" fmla="*/ 2810511 h 4229736"/>
              <a:gd name="connsiteX12" fmla="*/ 600075 w 1571625"/>
              <a:gd name="connsiteY12" fmla="*/ 1572261 h 4229736"/>
              <a:gd name="connsiteX13" fmla="*/ 104775 w 1571625"/>
              <a:gd name="connsiteY13" fmla="*/ 2134236 h 4229736"/>
              <a:gd name="connsiteX14" fmla="*/ 57150 w 1571625"/>
              <a:gd name="connsiteY14" fmla="*/ 2029461 h 4229736"/>
              <a:gd name="connsiteX15" fmla="*/ 666750 w 1571625"/>
              <a:gd name="connsiteY15" fmla="*/ 1372236 h 4229736"/>
              <a:gd name="connsiteX16" fmla="*/ 666750 w 1571625"/>
              <a:gd name="connsiteY16" fmla="*/ 1124586 h 4229736"/>
              <a:gd name="connsiteX17" fmla="*/ 276225 w 1571625"/>
              <a:gd name="connsiteY17" fmla="*/ 238761 h 4229736"/>
              <a:gd name="connsiteX18" fmla="*/ 1162050 w 1571625"/>
              <a:gd name="connsiteY18" fmla="*/ 219711 h 4229736"/>
              <a:gd name="connsiteX19" fmla="*/ 742950 w 1571625"/>
              <a:gd name="connsiteY19" fmla="*/ 1105536 h 4229736"/>
              <a:gd name="connsiteX0" fmla="*/ 742950 w 1571625"/>
              <a:gd name="connsiteY0" fmla="*/ 1061910 h 4186110"/>
              <a:gd name="connsiteX1" fmla="*/ 742950 w 1571625"/>
              <a:gd name="connsiteY1" fmla="*/ 1309560 h 4186110"/>
              <a:gd name="connsiteX2" fmla="*/ 1400175 w 1571625"/>
              <a:gd name="connsiteY2" fmla="*/ 2042985 h 4186110"/>
              <a:gd name="connsiteX3" fmla="*/ 1333500 w 1571625"/>
              <a:gd name="connsiteY3" fmla="*/ 2109660 h 4186110"/>
              <a:gd name="connsiteX4" fmla="*/ 857250 w 1571625"/>
              <a:gd name="connsiteY4" fmla="*/ 1547685 h 4186110"/>
              <a:gd name="connsiteX5" fmla="*/ 876300 w 1571625"/>
              <a:gd name="connsiteY5" fmla="*/ 2747835 h 4186110"/>
              <a:gd name="connsiteX6" fmla="*/ 1571625 w 1571625"/>
              <a:gd name="connsiteY6" fmla="*/ 4100385 h 4186110"/>
              <a:gd name="connsiteX7" fmla="*/ 1333500 w 1571625"/>
              <a:gd name="connsiteY7" fmla="*/ 4109910 h 4186110"/>
              <a:gd name="connsiteX8" fmla="*/ 714375 w 1571625"/>
              <a:gd name="connsiteY8" fmla="*/ 2747835 h 4186110"/>
              <a:gd name="connsiteX9" fmla="*/ 180975 w 1571625"/>
              <a:gd name="connsiteY9" fmla="*/ 4186110 h 4186110"/>
              <a:gd name="connsiteX10" fmla="*/ 0 w 1571625"/>
              <a:gd name="connsiteY10" fmla="*/ 4186110 h 4186110"/>
              <a:gd name="connsiteX11" fmla="*/ 542925 w 1571625"/>
              <a:gd name="connsiteY11" fmla="*/ 2766885 h 4186110"/>
              <a:gd name="connsiteX12" fmla="*/ 600075 w 1571625"/>
              <a:gd name="connsiteY12" fmla="*/ 1528635 h 4186110"/>
              <a:gd name="connsiteX13" fmla="*/ 104775 w 1571625"/>
              <a:gd name="connsiteY13" fmla="*/ 2090610 h 4186110"/>
              <a:gd name="connsiteX14" fmla="*/ 57150 w 1571625"/>
              <a:gd name="connsiteY14" fmla="*/ 1985835 h 4186110"/>
              <a:gd name="connsiteX15" fmla="*/ 666750 w 1571625"/>
              <a:gd name="connsiteY15" fmla="*/ 1328610 h 4186110"/>
              <a:gd name="connsiteX16" fmla="*/ 663092 w 1571625"/>
              <a:gd name="connsiteY16" fmla="*/ 1062672 h 4186110"/>
              <a:gd name="connsiteX17" fmla="*/ 276225 w 1571625"/>
              <a:gd name="connsiteY17" fmla="*/ 195135 h 4186110"/>
              <a:gd name="connsiteX18" fmla="*/ 1162050 w 1571625"/>
              <a:gd name="connsiteY18" fmla="*/ 176085 h 4186110"/>
              <a:gd name="connsiteX19" fmla="*/ 742950 w 1571625"/>
              <a:gd name="connsiteY19" fmla="*/ 1061910 h 4186110"/>
              <a:gd name="connsiteX0" fmla="*/ 742950 w 1571625"/>
              <a:gd name="connsiteY0" fmla="*/ 1115535 h 4239735"/>
              <a:gd name="connsiteX1" fmla="*/ 742950 w 1571625"/>
              <a:gd name="connsiteY1" fmla="*/ 1363185 h 4239735"/>
              <a:gd name="connsiteX2" fmla="*/ 1400175 w 1571625"/>
              <a:gd name="connsiteY2" fmla="*/ 2096610 h 4239735"/>
              <a:gd name="connsiteX3" fmla="*/ 1333500 w 1571625"/>
              <a:gd name="connsiteY3" fmla="*/ 2163285 h 4239735"/>
              <a:gd name="connsiteX4" fmla="*/ 857250 w 1571625"/>
              <a:gd name="connsiteY4" fmla="*/ 1601310 h 4239735"/>
              <a:gd name="connsiteX5" fmla="*/ 876300 w 1571625"/>
              <a:gd name="connsiteY5" fmla="*/ 2801460 h 4239735"/>
              <a:gd name="connsiteX6" fmla="*/ 1571625 w 1571625"/>
              <a:gd name="connsiteY6" fmla="*/ 4154010 h 4239735"/>
              <a:gd name="connsiteX7" fmla="*/ 1333500 w 1571625"/>
              <a:gd name="connsiteY7" fmla="*/ 4163535 h 4239735"/>
              <a:gd name="connsiteX8" fmla="*/ 714375 w 1571625"/>
              <a:gd name="connsiteY8" fmla="*/ 2801460 h 4239735"/>
              <a:gd name="connsiteX9" fmla="*/ 180975 w 1571625"/>
              <a:gd name="connsiteY9" fmla="*/ 4239735 h 4239735"/>
              <a:gd name="connsiteX10" fmla="*/ 0 w 1571625"/>
              <a:gd name="connsiteY10" fmla="*/ 4239735 h 4239735"/>
              <a:gd name="connsiteX11" fmla="*/ 542925 w 1571625"/>
              <a:gd name="connsiteY11" fmla="*/ 2820510 h 4239735"/>
              <a:gd name="connsiteX12" fmla="*/ 600075 w 1571625"/>
              <a:gd name="connsiteY12" fmla="*/ 1582260 h 4239735"/>
              <a:gd name="connsiteX13" fmla="*/ 104775 w 1571625"/>
              <a:gd name="connsiteY13" fmla="*/ 2144235 h 4239735"/>
              <a:gd name="connsiteX14" fmla="*/ 57150 w 1571625"/>
              <a:gd name="connsiteY14" fmla="*/ 2039460 h 4239735"/>
              <a:gd name="connsiteX15" fmla="*/ 666750 w 1571625"/>
              <a:gd name="connsiteY15" fmla="*/ 1382235 h 4239735"/>
              <a:gd name="connsiteX16" fmla="*/ 663092 w 1571625"/>
              <a:gd name="connsiteY16" fmla="*/ 1116297 h 4239735"/>
              <a:gd name="connsiteX17" fmla="*/ 276225 w 1571625"/>
              <a:gd name="connsiteY17" fmla="*/ 248760 h 4239735"/>
              <a:gd name="connsiteX18" fmla="*/ 1162050 w 1571625"/>
              <a:gd name="connsiteY18" fmla="*/ 229710 h 4239735"/>
              <a:gd name="connsiteX19" fmla="*/ 742950 w 1571625"/>
              <a:gd name="connsiteY19" fmla="*/ 1115535 h 4239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71625" h="4239735">
                <a:moveTo>
                  <a:pt x="742950" y="1115535"/>
                </a:moveTo>
                <a:lnTo>
                  <a:pt x="742950" y="1363185"/>
                </a:lnTo>
                <a:lnTo>
                  <a:pt x="1400175" y="2096610"/>
                </a:lnTo>
                <a:lnTo>
                  <a:pt x="1333500" y="2163285"/>
                </a:lnTo>
                <a:lnTo>
                  <a:pt x="857250" y="1601310"/>
                </a:lnTo>
                <a:lnTo>
                  <a:pt x="876300" y="2801460"/>
                </a:lnTo>
                <a:lnTo>
                  <a:pt x="1571625" y="4154010"/>
                </a:lnTo>
                <a:lnTo>
                  <a:pt x="1333500" y="4163535"/>
                </a:lnTo>
                <a:lnTo>
                  <a:pt x="714375" y="2801460"/>
                </a:lnTo>
                <a:lnTo>
                  <a:pt x="180975" y="4239735"/>
                </a:lnTo>
                <a:lnTo>
                  <a:pt x="0" y="4239735"/>
                </a:lnTo>
                <a:lnTo>
                  <a:pt x="542925" y="2820510"/>
                </a:lnTo>
                <a:lnTo>
                  <a:pt x="600075" y="1582260"/>
                </a:lnTo>
                <a:lnTo>
                  <a:pt x="104775" y="2144235"/>
                </a:lnTo>
                <a:lnTo>
                  <a:pt x="57150" y="2039460"/>
                </a:lnTo>
                <a:lnTo>
                  <a:pt x="666750" y="1382235"/>
                </a:lnTo>
                <a:cubicBezTo>
                  <a:pt x="665531" y="1293589"/>
                  <a:pt x="664311" y="1204943"/>
                  <a:pt x="663092" y="1116297"/>
                </a:cubicBezTo>
                <a:cubicBezTo>
                  <a:pt x="293205" y="1060735"/>
                  <a:pt x="57734" y="561116"/>
                  <a:pt x="276225" y="248760"/>
                </a:cubicBezTo>
                <a:cubicBezTo>
                  <a:pt x="494716" y="-63596"/>
                  <a:pt x="936905" y="-94902"/>
                  <a:pt x="1162050" y="229710"/>
                </a:cubicBezTo>
                <a:cubicBezTo>
                  <a:pt x="1387195" y="554322"/>
                  <a:pt x="1158875" y="1106010"/>
                  <a:pt x="742950" y="1115535"/>
                </a:cubicBezTo>
                <a:close/>
              </a:path>
            </a:pathLst>
          </a:custGeom>
          <a:gradFill flip="none" rotWithShape="1">
            <a:gsLst>
              <a:gs pos="0">
                <a:srgbClr val="0000FF"/>
              </a:gs>
              <a:gs pos="100000">
                <a:srgbClr val="FF0000"/>
              </a:gs>
            </a:gsLst>
            <a:lin ang="162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8" name="Freeform 47"/>
          <p:cNvSpPr>
            <a:spLocks noChangeAspect="1"/>
          </p:cNvSpPr>
          <p:nvPr/>
        </p:nvSpPr>
        <p:spPr>
          <a:xfrm>
            <a:off x="4334773" y="3009900"/>
            <a:ext cx="384954" cy="914400"/>
          </a:xfrm>
          <a:custGeom>
            <a:avLst/>
            <a:gdLst>
              <a:gd name="connsiteX0" fmla="*/ 685800 w 1514475"/>
              <a:gd name="connsiteY0" fmla="*/ 885825 h 4010025"/>
              <a:gd name="connsiteX1" fmla="*/ 685800 w 1514475"/>
              <a:gd name="connsiteY1" fmla="*/ 1133475 h 4010025"/>
              <a:gd name="connsiteX2" fmla="*/ 1343025 w 1514475"/>
              <a:gd name="connsiteY2" fmla="*/ 1866900 h 4010025"/>
              <a:gd name="connsiteX3" fmla="*/ 1276350 w 1514475"/>
              <a:gd name="connsiteY3" fmla="*/ 1933575 h 4010025"/>
              <a:gd name="connsiteX4" fmla="*/ 800100 w 1514475"/>
              <a:gd name="connsiteY4" fmla="*/ 1371600 h 4010025"/>
              <a:gd name="connsiteX5" fmla="*/ 819150 w 1514475"/>
              <a:gd name="connsiteY5" fmla="*/ 2571750 h 4010025"/>
              <a:gd name="connsiteX6" fmla="*/ 1514475 w 1514475"/>
              <a:gd name="connsiteY6" fmla="*/ 3924300 h 4010025"/>
              <a:gd name="connsiteX7" fmla="*/ 1276350 w 1514475"/>
              <a:gd name="connsiteY7" fmla="*/ 3933825 h 4010025"/>
              <a:gd name="connsiteX8" fmla="*/ 657225 w 1514475"/>
              <a:gd name="connsiteY8" fmla="*/ 2571750 h 4010025"/>
              <a:gd name="connsiteX9" fmla="*/ 123825 w 1514475"/>
              <a:gd name="connsiteY9" fmla="*/ 4010025 h 4010025"/>
              <a:gd name="connsiteX10" fmla="*/ 0 w 1514475"/>
              <a:gd name="connsiteY10" fmla="*/ 4010025 h 4010025"/>
              <a:gd name="connsiteX11" fmla="*/ 542925 w 1514475"/>
              <a:gd name="connsiteY11" fmla="*/ 2552700 h 4010025"/>
              <a:gd name="connsiteX12" fmla="*/ 542925 w 1514475"/>
              <a:gd name="connsiteY12" fmla="*/ 1352550 h 4010025"/>
              <a:gd name="connsiteX13" fmla="*/ 47625 w 1514475"/>
              <a:gd name="connsiteY13" fmla="*/ 1914525 h 4010025"/>
              <a:gd name="connsiteX14" fmla="*/ 0 w 1514475"/>
              <a:gd name="connsiteY14" fmla="*/ 1809750 h 4010025"/>
              <a:gd name="connsiteX15" fmla="*/ 609600 w 1514475"/>
              <a:gd name="connsiteY15" fmla="*/ 1152525 h 4010025"/>
              <a:gd name="connsiteX16" fmla="*/ 609600 w 1514475"/>
              <a:gd name="connsiteY16" fmla="*/ 904875 h 4010025"/>
              <a:gd name="connsiteX17" fmla="*/ 219075 w 1514475"/>
              <a:gd name="connsiteY17" fmla="*/ 19050 h 4010025"/>
              <a:gd name="connsiteX18" fmla="*/ 1104900 w 1514475"/>
              <a:gd name="connsiteY18" fmla="*/ 0 h 4010025"/>
              <a:gd name="connsiteX19" fmla="*/ 685800 w 1514475"/>
              <a:gd name="connsiteY19" fmla="*/ 885825 h 4010025"/>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70696 h 4194896"/>
              <a:gd name="connsiteX1" fmla="*/ 685800 w 1514475"/>
              <a:gd name="connsiteY1" fmla="*/ 1318346 h 4194896"/>
              <a:gd name="connsiteX2" fmla="*/ 1343025 w 1514475"/>
              <a:gd name="connsiteY2" fmla="*/ 2051771 h 4194896"/>
              <a:gd name="connsiteX3" fmla="*/ 1276350 w 1514475"/>
              <a:gd name="connsiteY3" fmla="*/ 2118446 h 4194896"/>
              <a:gd name="connsiteX4" fmla="*/ 800100 w 1514475"/>
              <a:gd name="connsiteY4" fmla="*/ 1556471 h 4194896"/>
              <a:gd name="connsiteX5" fmla="*/ 819150 w 1514475"/>
              <a:gd name="connsiteY5" fmla="*/ 2756621 h 4194896"/>
              <a:gd name="connsiteX6" fmla="*/ 1514475 w 1514475"/>
              <a:gd name="connsiteY6" fmla="*/ 4109171 h 4194896"/>
              <a:gd name="connsiteX7" fmla="*/ 1276350 w 1514475"/>
              <a:gd name="connsiteY7" fmla="*/ 4118696 h 4194896"/>
              <a:gd name="connsiteX8" fmla="*/ 657225 w 1514475"/>
              <a:gd name="connsiteY8" fmla="*/ 2756621 h 4194896"/>
              <a:gd name="connsiteX9" fmla="*/ 123825 w 1514475"/>
              <a:gd name="connsiteY9" fmla="*/ 4194896 h 4194896"/>
              <a:gd name="connsiteX10" fmla="*/ 0 w 1514475"/>
              <a:gd name="connsiteY10" fmla="*/ 4194896 h 4194896"/>
              <a:gd name="connsiteX11" fmla="*/ 542925 w 1514475"/>
              <a:gd name="connsiteY11" fmla="*/ 2737571 h 4194896"/>
              <a:gd name="connsiteX12" fmla="*/ 542925 w 1514475"/>
              <a:gd name="connsiteY12" fmla="*/ 1537421 h 4194896"/>
              <a:gd name="connsiteX13" fmla="*/ 47625 w 1514475"/>
              <a:gd name="connsiteY13" fmla="*/ 2099396 h 4194896"/>
              <a:gd name="connsiteX14" fmla="*/ 0 w 1514475"/>
              <a:gd name="connsiteY14" fmla="*/ 1994621 h 4194896"/>
              <a:gd name="connsiteX15" fmla="*/ 609600 w 1514475"/>
              <a:gd name="connsiteY15" fmla="*/ 1337396 h 4194896"/>
              <a:gd name="connsiteX16" fmla="*/ 609600 w 1514475"/>
              <a:gd name="connsiteY16" fmla="*/ 1089746 h 4194896"/>
              <a:gd name="connsiteX17" fmla="*/ 219075 w 1514475"/>
              <a:gd name="connsiteY17" fmla="*/ 203921 h 4194896"/>
              <a:gd name="connsiteX18" fmla="*/ 1104900 w 1514475"/>
              <a:gd name="connsiteY18" fmla="*/ 184871 h 4194896"/>
              <a:gd name="connsiteX19" fmla="*/ 685800 w 1514475"/>
              <a:gd name="connsiteY19" fmla="*/ 1070696 h 4194896"/>
              <a:gd name="connsiteX0" fmla="*/ 685800 w 1514475"/>
              <a:gd name="connsiteY0" fmla="*/ 1103154 h 4227354"/>
              <a:gd name="connsiteX1" fmla="*/ 685800 w 1514475"/>
              <a:gd name="connsiteY1" fmla="*/ 1350804 h 4227354"/>
              <a:gd name="connsiteX2" fmla="*/ 1343025 w 1514475"/>
              <a:gd name="connsiteY2" fmla="*/ 2084229 h 4227354"/>
              <a:gd name="connsiteX3" fmla="*/ 1276350 w 1514475"/>
              <a:gd name="connsiteY3" fmla="*/ 2150904 h 4227354"/>
              <a:gd name="connsiteX4" fmla="*/ 800100 w 1514475"/>
              <a:gd name="connsiteY4" fmla="*/ 1588929 h 4227354"/>
              <a:gd name="connsiteX5" fmla="*/ 819150 w 1514475"/>
              <a:gd name="connsiteY5" fmla="*/ 2789079 h 4227354"/>
              <a:gd name="connsiteX6" fmla="*/ 1514475 w 1514475"/>
              <a:gd name="connsiteY6" fmla="*/ 4141629 h 4227354"/>
              <a:gd name="connsiteX7" fmla="*/ 1276350 w 1514475"/>
              <a:gd name="connsiteY7" fmla="*/ 4151154 h 4227354"/>
              <a:gd name="connsiteX8" fmla="*/ 657225 w 1514475"/>
              <a:gd name="connsiteY8" fmla="*/ 2789079 h 4227354"/>
              <a:gd name="connsiteX9" fmla="*/ 123825 w 1514475"/>
              <a:gd name="connsiteY9" fmla="*/ 4227354 h 4227354"/>
              <a:gd name="connsiteX10" fmla="*/ 0 w 1514475"/>
              <a:gd name="connsiteY10" fmla="*/ 4227354 h 4227354"/>
              <a:gd name="connsiteX11" fmla="*/ 542925 w 1514475"/>
              <a:gd name="connsiteY11" fmla="*/ 2770029 h 4227354"/>
              <a:gd name="connsiteX12" fmla="*/ 542925 w 1514475"/>
              <a:gd name="connsiteY12" fmla="*/ 1569879 h 4227354"/>
              <a:gd name="connsiteX13" fmla="*/ 47625 w 1514475"/>
              <a:gd name="connsiteY13" fmla="*/ 2131854 h 4227354"/>
              <a:gd name="connsiteX14" fmla="*/ 0 w 1514475"/>
              <a:gd name="connsiteY14" fmla="*/ 2027079 h 4227354"/>
              <a:gd name="connsiteX15" fmla="*/ 609600 w 1514475"/>
              <a:gd name="connsiteY15" fmla="*/ 1369854 h 4227354"/>
              <a:gd name="connsiteX16" fmla="*/ 609600 w 1514475"/>
              <a:gd name="connsiteY16" fmla="*/ 1122204 h 4227354"/>
              <a:gd name="connsiteX17" fmla="*/ 219075 w 1514475"/>
              <a:gd name="connsiteY17" fmla="*/ 236379 h 4227354"/>
              <a:gd name="connsiteX18" fmla="*/ 1104900 w 1514475"/>
              <a:gd name="connsiteY18" fmla="*/ 217329 h 4227354"/>
              <a:gd name="connsiteX19" fmla="*/ 685800 w 1514475"/>
              <a:gd name="connsiteY19" fmla="*/ 1103154 h 4227354"/>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542925 w 1514475"/>
              <a:gd name="connsiteY11" fmla="*/ 27797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485775 w 1514475"/>
              <a:gd name="connsiteY11" fmla="*/ 28178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742950 w 1571625"/>
              <a:gd name="connsiteY0" fmla="*/ 1112838 h 4237038"/>
              <a:gd name="connsiteX1" fmla="*/ 742950 w 1571625"/>
              <a:gd name="connsiteY1" fmla="*/ 1360488 h 4237038"/>
              <a:gd name="connsiteX2" fmla="*/ 1400175 w 1571625"/>
              <a:gd name="connsiteY2" fmla="*/ 2093913 h 4237038"/>
              <a:gd name="connsiteX3" fmla="*/ 1333500 w 1571625"/>
              <a:gd name="connsiteY3" fmla="*/ 2160588 h 4237038"/>
              <a:gd name="connsiteX4" fmla="*/ 857250 w 1571625"/>
              <a:gd name="connsiteY4" fmla="*/ 1598613 h 4237038"/>
              <a:gd name="connsiteX5" fmla="*/ 876300 w 1571625"/>
              <a:gd name="connsiteY5" fmla="*/ 2798763 h 4237038"/>
              <a:gd name="connsiteX6" fmla="*/ 1571625 w 1571625"/>
              <a:gd name="connsiteY6" fmla="*/ 4151313 h 4237038"/>
              <a:gd name="connsiteX7" fmla="*/ 1333500 w 1571625"/>
              <a:gd name="connsiteY7" fmla="*/ 4160838 h 4237038"/>
              <a:gd name="connsiteX8" fmla="*/ 714375 w 1571625"/>
              <a:gd name="connsiteY8" fmla="*/ 2798763 h 4237038"/>
              <a:gd name="connsiteX9" fmla="*/ 180975 w 1571625"/>
              <a:gd name="connsiteY9" fmla="*/ 4237038 h 4237038"/>
              <a:gd name="connsiteX10" fmla="*/ 0 w 1571625"/>
              <a:gd name="connsiteY10" fmla="*/ 4237038 h 4237038"/>
              <a:gd name="connsiteX11" fmla="*/ 542925 w 1571625"/>
              <a:gd name="connsiteY11" fmla="*/ 2817813 h 4237038"/>
              <a:gd name="connsiteX12" fmla="*/ 600075 w 1571625"/>
              <a:gd name="connsiteY12" fmla="*/ 1579563 h 4237038"/>
              <a:gd name="connsiteX13" fmla="*/ 104775 w 1571625"/>
              <a:gd name="connsiteY13" fmla="*/ 2141538 h 4237038"/>
              <a:gd name="connsiteX14" fmla="*/ 57150 w 1571625"/>
              <a:gd name="connsiteY14" fmla="*/ 2036763 h 4237038"/>
              <a:gd name="connsiteX15" fmla="*/ 666750 w 1571625"/>
              <a:gd name="connsiteY15" fmla="*/ 1379538 h 4237038"/>
              <a:gd name="connsiteX16" fmla="*/ 666750 w 1571625"/>
              <a:gd name="connsiteY16" fmla="*/ 1131888 h 4237038"/>
              <a:gd name="connsiteX17" fmla="*/ 276225 w 1571625"/>
              <a:gd name="connsiteY17" fmla="*/ 246063 h 4237038"/>
              <a:gd name="connsiteX18" fmla="*/ 1162050 w 1571625"/>
              <a:gd name="connsiteY18" fmla="*/ 227013 h 4237038"/>
              <a:gd name="connsiteX19" fmla="*/ 742950 w 1571625"/>
              <a:gd name="connsiteY19" fmla="*/ 1112838 h 4237038"/>
              <a:gd name="connsiteX0" fmla="*/ 742950 w 1571625"/>
              <a:gd name="connsiteY0" fmla="*/ 1105536 h 4229736"/>
              <a:gd name="connsiteX1" fmla="*/ 742950 w 1571625"/>
              <a:gd name="connsiteY1" fmla="*/ 1353186 h 4229736"/>
              <a:gd name="connsiteX2" fmla="*/ 1400175 w 1571625"/>
              <a:gd name="connsiteY2" fmla="*/ 2086611 h 4229736"/>
              <a:gd name="connsiteX3" fmla="*/ 1333500 w 1571625"/>
              <a:gd name="connsiteY3" fmla="*/ 2153286 h 4229736"/>
              <a:gd name="connsiteX4" fmla="*/ 857250 w 1571625"/>
              <a:gd name="connsiteY4" fmla="*/ 1591311 h 4229736"/>
              <a:gd name="connsiteX5" fmla="*/ 876300 w 1571625"/>
              <a:gd name="connsiteY5" fmla="*/ 2791461 h 4229736"/>
              <a:gd name="connsiteX6" fmla="*/ 1571625 w 1571625"/>
              <a:gd name="connsiteY6" fmla="*/ 4144011 h 4229736"/>
              <a:gd name="connsiteX7" fmla="*/ 1333500 w 1571625"/>
              <a:gd name="connsiteY7" fmla="*/ 4153536 h 4229736"/>
              <a:gd name="connsiteX8" fmla="*/ 714375 w 1571625"/>
              <a:gd name="connsiteY8" fmla="*/ 2791461 h 4229736"/>
              <a:gd name="connsiteX9" fmla="*/ 180975 w 1571625"/>
              <a:gd name="connsiteY9" fmla="*/ 4229736 h 4229736"/>
              <a:gd name="connsiteX10" fmla="*/ 0 w 1571625"/>
              <a:gd name="connsiteY10" fmla="*/ 4229736 h 4229736"/>
              <a:gd name="connsiteX11" fmla="*/ 542925 w 1571625"/>
              <a:gd name="connsiteY11" fmla="*/ 2810511 h 4229736"/>
              <a:gd name="connsiteX12" fmla="*/ 600075 w 1571625"/>
              <a:gd name="connsiteY12" fmla="*/ 1572261 h 4229736"/>
              <a:gd name="connsiteX13" fmla="*/ 104775 w 1571625"/>
              <a:gd name="connsiteY13" fmla="*/ 2134236 h 4229736"/>
              <a:gd name="connsiteX14" fmla="*/ 57150 w 1571625"/>
              <a:gd name="connsiteY14" fmla="*/ 2029461 h 4229736"/>
              <a:gd name="connsiteX15" fmla="*/ 666750 w 1571625"/>
              <a:gd name="connsiteY15" fmla="*/ 1372236 h 4229736"/>
              <a:gd name="connsiteX16" fmla="*/ 666750 w 1571625"/>
              <a:gd name="connsiteY16" fmla="*/ 1124586 h 4229736"/>
              <a:gd name="connsiteX17" fmla="*/ 276225 w 1571625"/>
              <a:gd name="connsiteY17" fmla="*/ 238761 h 4229736"/>
              <a:gd name="connsiteX18" fmla="*/ 1162050 w 1571625"/>
              <a:gd name="connsiteY18" fmla="*/ 219711 h 4229736"/>
              <a:gd name="connsiteX19" fmla="*/ 742950 w 1571625"/>
              <a:gd name="connsiteY19" fmla="*/ 1105536 h 4229736"/>
              <a:gd name="connsiteX0" fmla="*/ 742950 w 1571625"/>
              <a:gd name="connsiteY0" fmla="*/ 1061910 h 4186110"/>
              <a:gd name="connsiteX1" fmla="*/ 742950 w 1571625"/>
              <a:gd name="connsiteY1" fmla="*/ 1309560 h 4186110"/>
              <a:gd name="connsiteX2" fmla="*/ 1400175 w 1571625"/>
              <a:gd name="connsiteY2" fmla="*/ 2042985 h 4186110"/>
              <a:gd name="connsiteX3" fmla="*/ 1333500 w 1571625"/>
              <a:gd name="connsiteY3" fmla="*/ 2109660 h 4186110"/>
              <a:gd name="connsiteX4" fmla="*/ 857250 w 1571625"/>
              <a:gd name="connsiteY4" fmla="*/ 1547685 h 4186110"/>
              <a:gd name="connsiteX5" fmla="*/ 876300 w 1571625"/>
              <a:gd name="connsiteY5" fmla="*/ 2747835 h 4186110"/>
              <a:gd name="connsiteX6" fmla="*/ 1571625 w 1571625"/>
              <a:gd name="connsiteY6" fmla="*/ 4100385 h 4186110"/>
              <a:gd name="connsiteX7" fmla="*/ 1333500 w 1571625"/>
              <a:gd name="connsiteY7" fmla="*/ 4109910 h 4186110"/>
              <a:gd name="connsiteX8" fmla="*/ 714375 w 1571625"/>
              <a:gd name="connsiteY8" fmla="*/ 2747835 h 4186110"/>
              <a:gd name="connsiteX9" fmla="*/ 180975 w 1571625"/>
              <a:gd name="connsiteY9" fmla="*/ 4186110 h 4186110"/>
              <a:gd name="connsiteX10" fmla="*/ 0 w 1571625"/>
              <a:gd name="connsiteY10" fmla="*/ 4186110 h 4186110"/>
              <a:gd name="connsiteX11" fmla="*/ 542925 w 1571625"/>
              <a:gd name="connsiteY11" fmla="*/ 2766885 h 4186110"/>
              <a:gd name="connsiteX12" fmla="*/ 600075 w 1571625"/>
              <a:gd name="connsiteY12" fmla="*/ 1528635 h 4186110"/>
              <a:gd name="connsiteX13" fmla="*/ 104775 w 1571625"/>
              <a:gd name="connsiteY13" fmla="*/ 2090610 h 4186110"/>
              <a:gd name="connsiteX14" fmla="*/ 57150 w 1571625"/>
              <a:gd name="connsiteY14" fmla="*/ 1985835 h 4186110"/>
              <a:gd name="connsiteX15" fmla="*/ 666750 w 1571625"/>
              <a:gd name="connsiteY15" fmla="*/ 1328610 h 4186110"/>
              <a:gd name="connsiteX16" fmla="*/ 663092 w 1571625"/>
              <a:gd name="connsiteY16" fmla="*/ 1062672 h 4186110"/>
              <a:gd name="connsiteX17" fmla="*/ 276225 w 1571625"/>
              <a:gd name="connsiteY17" fmla="*/ 195135 h 4186110"/>
              <a:gd name="connsiteX18" fmla="*/ 1162050 w 1571625"/>
              <a:gd name="connsiteY18" fmla="*/ 176085 h 4186110"/>
              <a:gd name="connsiteX19" fmla="*/ 742950 w 1571625"/>
              <a:gd name="connsiteY19" fmla="*/ 1061910 h 4186110"/>
              <a:gd name="connsiteX0" fmla="*/ 742950 w 1571625"/>
              <a:gd name="connsiteY0" fmla="*/ 1115535 h 4239735"/>
              <a:gd name="connsiteX1" fmla="*/ 742950 w 1571625"/>
              <a:gd name="connsiteY1" fmla="*/ 1363185 h 4239735"/>
              <a:gd name="connsiteX2" fmla="*/ 1400175 w 1571625"/>
              <a:gd name="connsiteY2" fmla="*/ 2096610 h 4239735"/>
              <a:gd name="connsiteX3" fmla="*/ 1333500 w 1571625"/>
              <a:gd name="connsiteY3" fmla="*/ 2163285 h 4239735"/>
              <a:gd name="connsiteX4" fmla="*/ 857250 w 1571625"/>
              <a:gd name="connsiteY4" fmla="*/ 1601310 h 4239735"/>
              <a:gd name="connsiteX5" fmla="*/ 876300 w 1571625"/>
              <a:gd name="connsiteY5" fmla="*/ 2801460 h 4239735"/>
              <a:gd name="connsiteX6" fmla="*/ 1571625 w 1571625"/>
              <a:gd name="connsiteY6" fmla="*/ 4154010 h 4239735"/>
              <a:gd name="connsiteX7" fmla="*/ 1333500 w 1571625"/>
              <a:gd name="connsiteY7" fmla="*/ 4163535 h 4239735"/>
              <a:gd name="connsiteX8" fmla="*/ 714375 w 1571625"/>
              <a:gd name="connsiteY8" fmla="*/ 2801460 h 4239735"/>
              <a:gd name="connsiteX9" fmla="*/ 180975 w 1571625"/>
              <a:gd name="connsiteY9" fmla="*/ 4239735 h 4239735"/>
              <a:gd name="connsiteX10" fmla="*/ 0 w 1571625"/>
              <a:gd name="connsiteY10" fmla="*/ 4239735 h 4239735"/>
              <a:gd name="connsiteX11" fmla="*/ 542925 w 1571625"/>
              <a:gd name="connsiteY11" fmla="*/ 2820510 h 4239735"/>
              <a:gd name="connsiteX12" fmla="*/ 600075 w 1571625"/>
              <a:gd name="connsiteY12" fmla="*/ 1582260 h 4239735"/>
              <a:gd name="connsiteX13" fmla="*/ 104775 w 1571625"/>
              <a:gd name="connsiteY13" fmla="*/ 2144235 h 4239735"/>
              <a:gd name="connsiteX14" fmla="*/ 57150 w 1571625"/>
              <a:gd name="connsiteY14" fmla="*/ 2039460 h 4239735"/>
              <a:gd name="connsiteX15" fmla="*/ 666750 w 1571625"/>
              <a:gd name="connsiteY15" fmla="*/ 1382235 h 4239735"/>
              <a:gd name="connsiteX16" fmla="*/ 663092 w 1571625"/>
              <a:gd name="connsiteY16" fmla="*/ 1116297 h 4239735"/>
              <a:gd name="connsiteX17" fmla="*/ 276225 w 1571625"/>
              <a:gd name="connsiteY17" fmla="*/ 248760 h 4239735"/>
              <a:gd name="connsiteX18" fmla="*/ 1162050 w 1571625"/>
              <a:gd name="connsiteY18" fmla="*/ 229710 h 4239735"/>
              <a:gd name="connsiteX19" fmla="*/ 742950 w 1571625"/>
              <a:gd name="connsiteY19" fmla="*/ 1115535 h 4239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71625" h="4239735">
                <a:moveTo>
                  <a:pt x="742950" y="1115535"/>
                </a:moveTo>
                <a:lnTo>
                  <a:pt x="742950" y="1363185"/>
                </a:lnTo>
                <a:lnTo>
                  <a:pt x="1400175" y="2096610"/>
                </a:lnTo>
                <a:lnTo>
                  <a:pt x="1333500" y="2163285"/>
                </a:lnTo>
                <a:lnTo>
                  <a:pt x="857250" y="1601310"/>
                </a:lnTo>
                <a:lnTo>
                  <a:pt x="876300" y="2801460"/>
                </a:lnTo>
                <a:lnTo>
                  <a:pt x="1571625" y="4154010"/>
                </a:lnTo>
                <a:lnTo>
                  <a:pt x="1333500" y="4163535"/>
                </a:lnTo>
                <a:lnTo>
                  <a:pt x="714375" y="2801460"/>
                </a:lnTo>
                <a:lnTo>
                  <a:pt x="180975" y="4239735"/>
                </a:lnTo>
                <a:lnTo>
                  <a:pt x="0" y="4239735"/>
                </a:lnTo>
                <a:lnTo>
                  <a:pt x="542925" y="2820510"/>
                </a:lnTo>
                <a:lnTo>
                  <a:pt x="600075" y="1582260"/>
                </a:lnTo>
                <a:lnTo>
                  <a:pt x="104775" y="2144235"/>
                </a:lnTo>
                <a:lnTo>
                  <a:pt x="57150" y="2039460"/>
                </a:lnTo>
                <a:lnTo>
                  <a:pt x="666750" y="1382235"/>
                </a:lnTo>
                <a:cubicBezTo>
                  <a:pt x="665531" y="1293589"/>
                  <a:pt x="664311" y="1204943"/>
                  <a:pt x="663092" y="1116297"/>
                </a:cubicBezTo>
                <a:cubicBezTo>
                  <a:pt x="293205" y="1060735"/>
                  <a:pt x="57734" y="561116"/>
                  <a:pt x="276225" y="248760"/>
                </a:cubicBezTo>
                <a:cubicBezTo>
                  <a:pt x="494716" y="-63596"/>
                  <a:pt x="936905" y="-94902"/>
                  <a:pt x="1162050" y="229710"/>
                </a:cubicBezTo>
                <a:cubicBezTo>
                  <a:pt x="1387195" y="554322"/>
                  <a:pt x="1158875" y="1106010"/>
                  <a:pt x="742950" y="1115535"/>
                </a:cubicBezTo>
                <a:close/>
              </a:path>
            </a:pathLst>
          </a:custGeom>
          <a:gradFill flip="none" rotWithShape="1">
            <a:gsLst>
              <a:gs pos="0">
                <a:srgbClr val="0000FF"/>
              </a:gs>
              <a:gs pos="100000">
                <a:srgbClr val="FF0000"/>
              </a:gs>
            </a:gsLst>
            <a:lin ang="162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9" name="Freeform 48"/>
          <p:cNvSpPr>
            <a:spLocks noChangeAspect="1"/>
          </p:cNvSpPr>
          <p:nvPr/>
        </p:nvSpPr>
        <p:spPr>
          <a:xfrm>
            <a:off x="2626923" y="3252835"/>
            <a:ext cx="384954" cy="914400"/>
          </a:xfrm>
          <a:custGeom>
            <a:avLst/>
            <a:gdLst>
              <a:gd name="connsiteX0" fmla="*/ 685800 w 1514475"/>
              <a:gd name="connsiteY0" fmla="*/ 885825 h 4010025"/>
              <a:gd name="connsiteX1" fmla="*/ 685800 w 1514475"/>
              <a:gd name="connsiteY1" fmla="*/ 1133475 h 4010025"/>
              <a:gd name="connsiteX2" fmla="*/ 1343025 w 1514475"/>
              <a:gd name="connsiteY2" fmla="*/ 1866900 h 4010025"/>
              <a:gd name="connsiteX3" fmla="*/ 1276350 w 1514475"/>
              <a:gd name="connsiteY3" fmla="*/ 1933575 h 4010025"/>
              <a:gd name="connsiteX4" fmla="*/ 800100 w 1514475"/>
              <a:gd name="connsiteY4" fmla="*/ 1371600 h 4010025"/>
              <a:gd name="connsiteX5" fmla="*/ 819150 w 1514475"/>
              <a:gd name="connsiteY5" fmla="*/ 2571750 h 4010025"/>
              <a:gd name="connsiteX6" fmla="*/ 1514475 w 1514475"/>
              <a:gd name="connsiteY6" fmla="*/ 3924300 h 4010025"/>
              <a:gd name="connsiteX7" fmla="*/ 1276350 w 1514475"/>
              <a:gd name="connsiteY7" fmla="*/ 3933825 h 4010025"/>
              <a:gd name="connsiteX8" fmla="*/ 657225 w 1514475"/>
              <a:gd name="connsiteY8" fmla="*/ 2571750 h 4010025"/>
              <a:gd name="connsiteX9" fmla="*/ 123825 w 1514475"/>
              <a:gd name="connsiteY9" fmla="*/ 4010025 h 4010025"/>
              <a:gd name="connsiteX10" fmla="*/ 0 w 1514475"/>
              <a:gd name="connsiteY10" fmla="*/ 4010025 h 4010025"/>
              <a:gd name="connsiteX11" fmla="*/ 542925 w 1514475"/>
              <a:gd name="connsiteY11" fmla="*/ 2552700 h 4010025"/>
              <a:gd name="connsiteX12" fmla="*/ 542925 w 1514475"/>
              <a:gd name="connsiteY12" fmla="*/ 1352550 h 4010025"/>
              <a:gd name="connsiteX13" fmla="*/ 47625 w 1514475"/>
              <a:gd name="connsiteY13" fmla="*/ 1914525 h 4010025"/>
              <a:gd name="connsiteX14" fmla="*/ 0 w 1514475"/>
              <a:gd name="connsiteY14" fmla="*/ 1809750 h 4010025"/>
              <a:gd name="connsiteX15" fmla="*/ 609600 w 1514475"/>
              <a:gd name="connsiteY15" fmla="*/ 1152525 h 4010025"/>
              <a:gd name="connsiteX16" fmla="*/ 609600 w 1514475"/>
              <a:gd name="connsiteY16" fmla="*/ 904875 h 4010025"/>
              <a:gd name="connsiteX17" fmla="*/ 219075 w 1514475"/>
              <a:gd name="connsiteY17" fmla="*/ 19050 h 4010025"/>
              <a:gd name="connsiteX18" fmla="*/ 1104900 w 1514475"/>
              <a:gd name="connsiteY18" fmla="*/ 0 h 4010025"/>
              <a:gd name="connsiteX19" fmla="*/ 685800 w 1514475"/>
              <a:gd name="connsiteY19" fmla="*/ 885825 h 4010025"/>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70696 h 4194896"/>
              <a:gd name="connsiteX1" fmla="*/ 685800 w 1514475"/>
              <a:gd name="connsiteY1" fmla="*/ 1318346 h 4194896"/>
              <a:gd name="connsiteX2" fmla="*/ 1343025 w 1514475"/>
              <a:gd name="connsiteY2" fmla="*/ 2051771 h 4194896"/>
              <a:gd name="connsiteX3" fmla="*/ 1276350 w 1514475"/>
              <a:gd name="connsiteY3" fmla="*/ 2118446 h 4194896"/>
              <a:gd name="connsiteX4" fmla="*/ 800100 w 1514475"/>
              <a:gd name="connsiteY4" fmla="*/ 1556471 h 4194896"/>
              <a:gd name="connsiteX5" fmla="*/ 819150 w 1514475"/>
              <a:gd name="connsiteY5" fmla="*/ 2756621 h 4194896"/>
              <a:gd name="connsiteX6" fmla="*/ 1514475 w 1514475"/>
              <a:gd name="connsiteY6" fmla="*/ 4109171 h 4194896"/>
              <a:gd name="connsiteX7" fmla="*/ 1276350 w 1514475"/>
              <a:gd name="connsiteY7" fmla="*/ 4118696 h 4194896"/>
              <a:gd name="connsiteX8" fmla="*/ 657225 w 1514475"/>
              <a:gd name="connsiteY8" fmla="*/ 2756621 h 4194896"/>
              <a:gd name="connsiteX9" fmla="*/ 123825 w 1514475"/>
              <a:gd name="connsiteY9" fmla="*/ 4194896 h 4194896"/>
              <a:gd name="connsiteX10" fmla="*/ 0 w 1514475"/>
              <a:gd name="connsiteY10" fmla="*/ 4194896 h 4194896"/>
              <a:gd name="connsiteX11" fmla="*/ 542925 w 1514475"/>
              <a:gd name="connsiteY11" fmla="*/ 2737571 h 4194896"/>
              <a:gd name="connsiteX12" fmla="*/ 542925 w 1514475"/>
              <a:gd name="connsiteY12" fmla="*/ 1537421 h 4194896"/>
              <a:gd name="connsiteX13" fmla="*/ 47625 w 1514475"/>
              <a:gd name="connsiteY13" fmla="*/ 2099396 h 4194896"/>
              <a:gd name="connsiteX14" fmla="*/ 0 w 1514475"/>
              <a:gd name="connsiteY14" fmla="*/ 1994621 h 4194896"/>
              <a:gd name="connsiteX15" fmla="*/ 609600 w 1514475"/>
              <a:gd name="connsiteY15" fmla="*/ 1337396 h 4194896"/>
              <a:gd name="connsiteX16" fmla="*/ 609600 w 1514475"/>
              <a:gd name="connsiteY16" fmla="*/ 1089746 h 4194896"/>
              <a:gd name="connsiteX17" fmla="*/ 219075 w 1514475"/>
              <a:gd name="connsiteY17" fmla="*/ 203921 h 4194896"/>
              <a:gd name="connsiteX18" fmla="*/ 1104900 w 1514475"/>
              <a:gd name="connsiteY18" fmla="*/ 184871 h 4194896"/>
              <a:gd name="connsiteX19" fmla="*/ 685800 w 1514475"/>
              <a:gd name="connsiteY19" fmla="*/ 1070696 h 4194896"/>
              <a:gd name="connsiteX0" fmla="*/ 685800 w 1514475"/>
              <a:gd name="connsiteY0" fmla="*/ 1103154 h 4227354"/>
              <a:gd name="connsiteX1" fmla="*/ 685800 w 1514475"/>
              <a:gd name="connsiteY1" fmla="*/ 1350804 h 4227354"/>
              <a:gd name="connsiteX2" fmla="*/ 1343025 w 1514475"/>
              <a:gd name="connsiteY2" fmla="*/ 2084229 h 4227354"/>
              <a:gd name="connsiteX3" fmla="*/ 1276350 w 1514475"/>
              <a:gd name="connsiteY3" fmla="*/ 2150904 h 4227354"/>
              <a:gd name="connsiteX4" fmla="*/ 800100 w 1514475"/>
              <a:gd name="connsiteY4" fmla="*/ 1588929 h 4227354"/>
              <a:gd name="connsiteX5" fmla="*/ 819150 w 1514475"/>
              <a:gd name="connsiteY5" fmla="*/ 2789079 h 4227354"/>
              <a:gd name="connsiteX6" fmla="*/ 1514475 w 1514475"/>
              <a:gd name="connsiteY6" fmla="*/ 4141629 h 4227354"/>
              <a:gd name="connsiteX7" fmla="*/ 1276350 w 1514475"/>
              <a:gd name="connsiteY7" fmla="*/ 4151154 h 4227354"/>
              <a:gd name="connsiteX8" fmla="*/ 657225 w 1514475"/>
              <a:gd name="connsiteY8" fmla="*/ 2789079 h 4227354"/>
              <a:gd name="connsiteX9" fmla="*/ 123825 w 1514475"/>
              <a:gd name="connsiteY9" fmla="*/ 4227354 h 4227354"/>
              <a:gd name="connsiteX10" fmla="*/ 0 w 1514475"/>
              <a:gd name="connsiteY10" fmla="*/ 4227354 h 4227354"/>
              <a:gd name="connsiteX11" fmla="*/ 542925 w 1514475"/>
              <a:gd name="connsiteY11" fmla="*/ 2770029 h 4227354"/>
              <a:gd name="connsiteX12" fmla="*/ 542925 w 1514475"/>
              <a:gd name="connsiteY12" fmla="*/ 1569879 h 4227354"/>
              <a:gd name="connsiteX13" fmla="*/ 47625 w 1514475"/>
              <a:gd name="connsiteY13" fmla="*/ 2131854 h 4227354"/>
              <a:gd name="connsiteX14" fmla="*/ 0 w 1514475"/>
              <a:gd name="connsiteY14" fmla="*/ 2027079 h 4227354"/>
              <a:gd name="connsiteX15" fmla="*/ 609600 w 1514475"/>
              <a:gd name="connsiteY15" fmla="*/ 1369854 h 4227354"/>
              <a:gd name="connsiteX16" fmla="*/ 609600 w 1514475"/>
              <a:gd name="connsiteY16" fmla="*/ 1122204 h 4227354"/>
              <a:gd name="connsiteX17" fmla="*/ 219075 w 1514475"/>
              <a:gd name="connsiteY17" fmla="*/ 236379 h 4227354"/>
              <a:gd name="connsiteX18" fmla="*/ 1104900 w 1514475"/>
              <a:gd name="connsiteY18" fmla="*/ 217329 h 4227354"/>
              <a:gd name="connsiteX19" fmla="*/ 685800 w 1514475"/>
              <a:gd name="connsiteY19" fmla="*/ 1103154 h 4227354"/>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542925 w 1514475"/>
              <a:gd name="connsiteY11" fmla="*/ 27797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485775 w 1514475"/>
              <a:gd name="connsiteY11" fmla="*/ 28178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742950 w 1571625"/>
              <a:gd name="connsiteY0" fmla="*/ 1112838 h 4237038"/>
              <a:gd name="connsiteX1" fmla="*/ 742950 w 1571625"/>
              <a:gd name="connsiteY1" fmla="*/ 1360488 h 4237038"/>
              <a:gd name="connsiteX2" fmla="*/ 1400175 w 1571625"/>
              <a:gd name="connsiteY2" fmla="*/ 2093913 h 4237038"/>
              <a:gd name="connsiteX3" fmla="*/ 1333500 w 1571625"/>
              <a:gd name="connsiteY3" fmla="*/ 2160588 h 4237038"/>
              <a:gd name="connsiteX4" fmla="*/ 857250 w 1571625"/>
              <a:gd name="connsiteY4" fmla="*/ 1598613 h 4237038"/>
              <a:gd name="connsiteX5" fmla="*/ 876300 w 1571625"/>
              <a:gd name="connsiteY5" fmla="*/ 2798763 h 4237038"/>
              <a:gd name="connsiteX6" fmla="*/ 1571625 w 1571625"/>
              <a:gd name="connsiteY6" fmla="*/ 4151313 h 4237038"/>
              <a:gd name="connsiteX7" fmla="*/ 1333500 w 1571625"/>
              <a:gd name="connsiteY7" fmla="*/ 4160838 h 4237038"/>
              <a:gd name="connsiteX8" fmla="*/ 714375 w 1571625"/>
              <a:gd name="connsiteY8" fmla="*/ 2798763 h 4237038"/>
              <a:gd name="connsiteX9" fmla="*/ 180975 w 1571625"/>
              <a:gd name="connsiteY9" fmla="*/ 4237038 h 4237038"/>
              <a:gd name="connsiteX10" fmla="*/ 0 w 1571625"/>
              <a:gd name="connsiteY10" fmla="*/ 4237038 h 4237038"/>
              <a:gd name="connsiteX11" fmla="*/ 542925 w 1571625"/>
              <a:gd name="connsiteY11" fmla="*/ 2817813 h 4237038"/>
              <a:gd name="connsiteX12" fmla="*/ 600075 w 1571625"/>
              <a:gd name="connsiteY12" fmla="*/ 1579563 h 4237038"/>
              <a:gd name="connsiteX13" fmla="*/ 104775 w 1571625"/>
              <a:gd name="connsiteY13" fmla="*/ 2141538 h 4237038"/>
              <a:gd name="connsiteX14" fmla="*/ 57150 w 1571625"/>
              <a:gd name="connsiteY14" fmla="*/ 2036763 h 4237038"/>
              <a:gd name="connsiteX15" fmla="*/ 666750 w 1571625"/>
              <a:gd name="connsiteY15" fmla="*/ 1379538 h 4237038"/>
              <a:gd name="connsiteX16" fmla="*/ 666750 w 1571625"/>
              <a:gd name="connsiteY16" fmla="*/ 1131888 h 4237038"/>
              <a:gd name="connsiteX17" fmla="*/ 276225 w 1571625"/>
              <a:gd name="connsiteY17" fmla="*/ 246063 h 4237038"/>
              <a:gd name="connsiteX18" fmla="*/ 1162050 w 1571625"/>
              <a:gd name="connsiteY18" fmla="*/ 227013 h 4237038"/>
              <a:gd name="connsiteX19" fmla="*/ 742950 w 1571625"/>
              <a:gd name="connsiteY19" fmla="*/ 1112838 h 4237038"/>
              <a:gd name="connsiteX0" fmla="*/ 742950 w 1571625"/>
              <a:gd name="connsiteY0" fmla="*/ 1105536 h 4229736"/>
              <a:gd name="connsiteX1" fmla="*/ 742950 w 1571625"/>
              <a:gd name="connsiteY1" fmla="*/ 1353186 h 4229736"/>
              <a:gd name="connsiteX2" fmla="*/ 1400175 w 1571625"/>
              <a:gd name="connsiteY2" fmla="*/ 2086611 h 4229736"/>
              <a:gd name="connsiteX3" fmla="*/ 1333500 w 1571625"/>
              <a:gd name="connsiteY3" fmla="*/ 2153286 h 4229736"/>
              <a:gd name="connsiteX4" fmla="*/ 857250 w 1571625"/>
              <a:gd name="connsiteY4" fmla="*/ 1591311 h 4229736"/>
              <a:gd name="connsiteX5" fmla="*/ 876300 w 1571625"/>
              <a:gd name="connsiteY5" fmla="*/ 2791461 h 4229736"/>
              <a:gd name="connsiteX6" fmla="*/ 1571625 w 1571625"/>
              <a:gd name="connsiteY6" fmla="*/ 4144011 h 4229736"/>
              <a:gd name="connsiteX7" fmla="*/ 1333500 w 1571625"/>
              <a:gd name="connsiteY7" fmla="*/ 4153536 h 4229736"/>
              <a:gd name="connsiteX8" fmla="*/ 714375 w 1571625"/>
              <a:gd name="connsiteY8" fmla="*/ 2791461 h 4229736"/>
              <a:gd name="connsiteX9" fmla="*/ 180975 w 1571625"/>
              <a:gd name="connsiteY9" fmla="*/ 4229736 h 4229736"/>
              <a:gd name="connsiteX10" fmla="*/ 0 w 1571625"/>
              <a:gd name="connsiteY10" fmla="*/ 4229736 h 4229736"/>
              <a:gd name="connsiteX11" fmla="*/ 542925 w 1571625"/>
              <a:gd name="connsiteY11" fmla="*/ 2810511 h 4229736"/>
              <a:gd name="connsiteX12" fmla="*/ 600075 w 1571625"/>
              <a:gd name="connsiteY12" fmla="*/ 1572261 h 4229736"/>
              <a:gd name="connsiteX13" fmla="*/ 104775 w 1571625"/>
              <a:gd name="connsiteY13" fmla="*/ 2134236 h 4229736"/>
              <a:gd name="connsiteX14" fmla="*/ 57150 w 1571625"/>
              <a:gd name="connsiteY14" fmla="*/ 2029461 h 4229736"/>
              <a:gd name="connsiteX15" fmla="*/ 666750 w 1571625"/>
              <a:gd name="connsiteY15" fmla="*/ 1372236 h 4229736"/>
              <a:gd name="connsiteX16" fmla="*/ 666750 w 1571625"/>
              <a:gd name="connsiteY16" fmla="*/ 1124586 h 4229736"/>
              <a:gd name="connsiteX17" fmla="*/ 276225 w 1571625"/>
              <a:gd name="connsiteY17" fmla="*/ 238761 h 4229736"/>
              <a:gd name="connsiteX18" fmla="*/ 1162050 w 1571625"/>
              <a:gd name="connsiteY18" fmla="*/ 219711 h 4229736"/>
              <a:gd name="connsiteX19" fmla="*/ 742950 w 1571625"/>
              <a:gd name="connsiteY19" fmla="*/ 1105536 h 4229736"/>
              <a:gd name="connsiteX0" fmla="*/ 742950 w 1571625"/>
              <a:gd name="connsiteY0" fmla="*/ 1061910 h 4186110"/>
              <a:gd name="connsiteX1" fmla="*/ 742950 w 1571625"/>
              <a:gd name="connsiteY1" fmla="*/ 1309560 h 4186110"/>
              <a:gd name="connsiteX2" fmla="*/ 1400175 w 1571625"/>
              <a:gd name="connsiteY2" fmla="*/ 2042985 h 4186110"/>
              <a:gd name="connsiteX3" fmla="*/ 1333500 w 1571625"/>
              <a:gd name="connsiteY3" fmla="*/ 2109660 h 4186110"/>
              <a:gd name="connsiteX4" fmla="*/ 857250 w 1571625"/>
              <a:gd name="connsiteY4" fmla="*/ 1547685 h 4186110"/>
              <a:gd name="connsiteX5" fmla="*/ 876300 w 1571625"/>
              <a:gd name="connsiteY5" fmla="*/ 2747835 h 4186110"/>
              <a:gd name="connsiteX6" fmla="*/ 1571625 w 1571625"/>
              <a:gd name="connsiteY6" fmla="*/ 4100385 h 4186110"/>
              <a:gd name="connsiteX7" fmla="*/ 1333500 w 1571625"/>
              <a:gd name="connsiteY7" fmla="*/ 4109910 h 4186110"/>
              <a:gd name="connsiteX8" fmla="*/ 714375 w 1571625"/>
              <a:gd name="connsiteY8" fmla="*/ 2747835 h 4186110"/>
              <a:gd name="connsiteX9" fmla="*/ 180975 w 1571625"/>
              <a:gd name="connsiteY9" fmla="*/ 4186110 h 4186110"/>
              <a:gd name="connsiteX10" fmla="*/ 0 w 1571625"/>
              <a:gd name="connsiteY10" fmla="*/ 4186110 h 4186110"/>
              <a:gd name="connsiteX11" fmla="*/ 542925 w 1571625"/>
              <a:gd name="connsiteY11" fmla="*/ 2766885 h 4186110"/>
              <a:gd name="connsiteX12" fmla="*/ 600075 w 1571625"/>
              <a:gd name="connsiteY12" fmla="*/ 1528635 h 4186110"/>
              <a:gd name="connsiteX13" fmla="*/ 104775 w 1571625"/>
              <a:gd name="connsiteY13" fmla="*/ 2090610 h 4186110"/>
              <a:gd name="connsiteX14" fmla="*/ 57150 w 1571625"/>
              <a:gd name="connsiteY14" fmla="*/ 1985835 h 4186110"/>
              <a:gd name="connsiteX15" fmla="*/ 666750 w 1571625"/>
              <a:gd name="connsiteY15" fmla="*/ 1328610 h 4186110"/>
              <a:gd name="connsiteX16" fmla="*/ 663092 w 1571625"/>
              <a:gd name="connsiteY16" fmla="*/ 1062672 h 4186110"/>
              <a:gd name="connsiteX17" fmla="*/ 276225 w 1571625"/>
              <a:gd name="connsiteY17" fmla="*/ 195135 h 4186110"/>
              <a:gd name="connsiteX18" fmla="*/ 1162050 w 1571625"/>
              <a:gd name="connsiteY18" fmla="*/ 176085 h 4186110"/>
              <a:gd name="connsiteX19" fmla="*/ 742950 w 1571625"/>
              <a:gd name="connsiteY19" fmla="*/ 1061910 h 4186110"/>
              <a:gd name="connsiteX0" fmla="*/ 742950 w 1571625"/>
              <a:gd name="connsiteY0" fmla="*/ 1115535 h 4239735"/>
              <a:gd name="connsiteX1" fmla="*/ 742950 w 1571625"/>
              <a:gd name="connsiteY1" fmla="*/ 1363185 h 4239735"/>
              <a:gd name="connsiteX2" fmla="*/ 1400175 w 1571625"/>
              <a:gd name="connsiteY2" fmla="*/ 2096610 h 4239735"/>
              <a:gd name="connsiteX3" fmla="*/ 1333500 w 1571625"/>
              <a:gd name="connsiteY3" fmla="*/ 2163285 h 4239735"/>
              <a:gd name="connsiteX4" fmla="*/ 857250 w 1571625"/>
              <a:gd name="connsiteY4" fmla="*/ 1601310 h 4239735"/>
              <a:gd name="connsiteX5" fmla="*/ 876300 w 1571625"/>
              <a:gd name="connsiteY5" fmla="*/ 2801460 h 4239735"/>
              <a:gd name="connsiteX6" fmla="*/ 1571625 w 1571625"/>
              <a:gd name="connsiteY6" fmla="*/ 4154010 h 4239735"/>
              <a:gd name="connsiteX7" fmla="*/ 1333500 w 1571625"/>
              <a:gd name="connsiteY7" fmla="*/ 4163535 h 4239735"/>
              <a:gd name="connsiteX8" fmla="*/ 714375 w 1571625"/>
              <a:gd name="connsiteY8" fmla="*/ 2801460 h 4239735"/>
              <a:gd name="connsiteX9" fmla="*/ 180975 w 1571625"/>
              <a:gd name="connsiteY9" fmla="*/ 4239735 h 4239735"/>
              <a:gd name="connsiteX10" fmla="*/ 0 w 1571625"/>
              <a:gd name="connsiteY10" fmla="*/ 4239735 h 4239735"/>
              <a:gd name="connsiteX11" fmla="*/ 542925 w 1571625"/>
              <a:gd name="connsiteY11" fmla="*/ 2820510 h 4239735"/>
              <a:gd name="connsiteX12" fmla="*/ 600075 w 1571625"/>
              <a:gd name="connsiteY12" fmla="*/ 1582260 h 4239735"/>
              <a:gd name="connsiteX13" fmla="*/ 104775 w 1571625"/>
              <a:gd name="connsiteY13" fmla="*/ 2144235 h 4239735"/>
              <a:gd name="connsiteX14" fmla="*/ 57150 w 1571625"/>
              <a:gd name="connsiteY14" fmla="*/ 2039460 h 4239735"/>
              <a:gd name="connsiteX15" fmla="*/ 666750 w 1571625"/>
              <a:gd name="connsiteY15" fmla="*/ 1382235 h 4239735"/>
              <a:gd name="connsiteX16" fmla="*/ 663092 w 1571625"/>
              <a:gd name="connsiteY16" fmla="*/ 1116297 h 4239735"/>
              <a:gd name="connsiteX17" fmla="*/ 276225 w 1571625"/>
              <a:gd name="connsiteY17" fmla="*/ 248760 h 4239735"/>
              <a:gd name="connsiteX18" fmla="*/ 1162050 w 1571625"/>
              <a:gd name="connsiteY18" fmla="*/ 229710 h 4239735"/>
              <a:gd name="connsiteX19" fmla="*/ 742950 w 1571625"/>
              <a:gd name="connsiteY19" fmla="*/ 1115535 h 4239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71625" h="4239735">
                <a:moveTo>
                  <a:pt x="742950" y="1115535"/>
                </a:moveTo>
                <a:lnTo>
                  <a:pt x="742950" y="1363185"/>
                </a:lnTo>
                <a:lnTo>
                  <a:pt x="1400175" y="2096610"/>
                </a:lnTo>
                <a:lnTo>
                  <a:pt x="1333500" y="2163285"/>
                </a:lnTo>
                <a:lnTo>
                  <a:pt x="857250" y="1601310"/>
                </a:lnTo>
                <a:lnTo>
                  <a:pt x="876300" y="2801460"/>
                </a:lnTo>
                <a:lnTo>
                  <a:pt x="1571625" y="4154010"/>
                </a:lnTo>
                <a:lnTo>
                  <a:pt x="1333500" y="4163535"/>
                </a:lnTo>
                <a:lnTo>
                  <a:pt x="714375" y="2801460"/>
                </a:lnTo>
                <a:lnTo>
                  <a:pt x="180975" y="4239735"/>
                </a:lnTo>
                <a:lnTo>
                  <a:pt x="0" y="4239735"/>
                </a:lnTo>
                <a:lnTo>
                  <a:pt x="542925" y="2820510"/>
                </a:lnTo>
                <a:lnTo>
                  <a:pt x="600075" y="1582260"/>
                </a:lnTo>
                <a:lnTo>
                  <a:pt x="104775" y="2144235"/>
                </a:lnTo>
                <a:lnTo>
                  <a:pt x="57150" y="2039460"/>
                </a:lnTo>
                <a:lnTo>
                  <a:pt x="666750" y="1382235"/>
                </a:lnTo>
                <a:cubicBezTo>
                  <a:pt x="665531" y="1293589"/>
                  <a:pt x="664311" y="1204943"/>
                  <a:pt x="663092" y="1116297"/>
                </a:cubicBezTo>
                <a:cubicBezTo>
                  <a:pt x="293205" y="1060735"/>
                  <a:pt x="57734" y="561116"/>
                  <a:pt x="276225" y="248760"/>
                </a:cubicBezTo>
                <a:cubicBezTo>
                  <a:pt x="494716" y="-63596"/>
                  <a:pt x="936905" y="-94902"/>
                  <a:pt x="1162050" y="229710"/>
                </a:cubicBezTo>
                <a:cubicBezTo>
                  <a:pt x="1387195" y="554322"/>
                  <a:pt x="1158875" y="1106010"/>
                  <a:pt x="742950" y="1115535"/>
                </a:cubicBezTo>
                <a:close/>
              </a:path>
            </a:pathLst>
          </a:custGeom>
          <a:gradFill flip="none" rotWithShape="1">
            <a:gsLst>
              <a:gs pos="0">
                <a:srgbClr val="0000FF"/>
              </a:gs>
              <a:gs pos="100000">
                <a:srgbClr val="FF0000"/>
              </a:gs>
            </a:gsLst>
            <a:lin ang="162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0" name="Freeform 49"/>
          <p:cNvSpPr>
            <a:spLocks noChangeAspect="1"/>
          </p:cNvSpPr>
          <p:nvPr/>
        </p:nvSpPr>
        <p:spPr>
          <a:xfrm>
            <a:off x="4056661" y="5448301"/>
            <a:ext cx="192477" cy="457200"/>
          </a:xfrm>
          <a:custGeom>
            <a:avLst/>
            <a:gdLst>
              <a:gd name="connsiteX0" fmla="*/ 685800 w 1514475"/>
              <a:gd name="connsiteY0" fmla="*/ 885825 h 4010025"/>
              <a:gd name="connsiteX1" fmla="*/ 685800 w 1514475"/>
              <a:gd name="connsiteY1" fmla="*/ 1133475 h 4010025"/>
              <a:gd name="connsiteX2" fmla="*/ 1343025 w 1514475"/>
              <a:gd name="connsiteY2" fmla="*/ 1866900 h 4010025"/>
              <a:gd name="connsiteX3" fmla="*/ 1276350 w 1514475"/>
              <a:gd name="connsiteY3" fmla="*/ 1933575 h 4010025"/>
              <a:gd name="connsiteX4" fmla="*/ 800100 w 1514475"/>
              <a:gd name="connsiteY4" fmla="*/ 1371600 h 4010025"/>
              <a:gd name="connsiteX5" fmla="*/ 819150 w 1514475"/>
              <a:gd name="connsiteY5" fmla="*/ 2571750 h 4010025"/>
              <a:gd name="connsiteX6" fmla="*/ 1514475 w 1514475"/>
              <a:gd name="connsiteY6" fmla="*/ 3924300 h 4010025"/>
              <a:gd name="connsiteX7" fmla="*/ 1276350 w 1514475"/>
              <a:gd name="connsiteY7" fmla="*/ 3933825 h 4010025"/>
              <a:gd name="connsiteX8" fmla="*/ 657225 w 1514475"/>
              <a:gd name="connsiteY8" fmla="*/ 2571750 h 4010025"/>
              <a:gd name="connsiteX9" fmla="*/ 123825 w 1514475"/>
              <a:gd name="connsiteY9" fmla="*/ 4010025 h 4010025"/>
              <a:gd name="connsiteX10" fmla="*/ 0 w 1514475"/>
              <a:gd name="connsiteY10" fmla="*/ 4010025 h 4010025"/>
              <a:gd name="connsiteX11" fmla="*/ 542925 w 1514475"/>
              <a:gd name="connsiteY11" fmla="*/ 2552700 h 4010025"/>
              <a:gd name="connsiteX12" fmla="*/ 542925 w 1514475"/>
              <a:gd name="connsiteY12" fmla="*/ 1352550 h 4010025"/>
              <a:gd name="connsiteX13" fmla="*/ 47625 w 1514475"/>
              <a:gd name="connsiteY13" fmla="*/ 1914525 h 4010025"/>
              <a:gd name="connsiteX14" fmla="*/ 0 w 1514475"/>
              <a:gd name="connsiteY14" fmla="*/ 1809750 h 4010025"/>
              <a:gd name="connsiteX15" fmla="*/ 609600 w 1514475"/>
              <a:gd name="connsiteY15" fmla="*/ 1152525 h 4010025"/>
              <a:gd name="connsiteX16" fmla="*/ 609600 w 1514475"/>
              <a:gd name="connsiteY16" fmla="*/ 904875 h 4010025"/>
              <a:gd name="connsiteX17" fmla="*/ 219075 w 1514475"/>
              <a:gd name="connsiteY17" fmla="*/ 19050 h 4010025"/>
              <a:gd name="connsiteX18" fmla="*/ 1104900 w 1514475"/>
              <a:gd name="connsiteY18" fmla="*/ 0 h 4010025"/>
              <a:gd name="connsiteX19" fmla="*/ 685800 w 1514475"/>
              <a:gd name="connsiteY19" fmla="*/ 885825 h 4010025"/>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70696 h 4194896"/>
              <a:gd name="connsiteX1" fmla="*/ 685800 w 1514475"/>
              <a:gd name="connsiteY1" fmla="*/ 1318346 h 4194896"/>
              <a:gd name="connsiteX2" fmla="*/ 1343025 w 1514475"/>
              <a:gd name="connsiteY2" fmla="*/ 2051771 h 4194896"/>
              <a:gd name="connsiteX3" fmla="*/ 1276350 w 1514475"/>
              <a:gd name="connsiteY3" fmla="*/ 2118446 h 4194896"/>
              <a:gd name="connsiteX4" fmla="*/ 800100 w 1514475"/>
              <a:gd name="connsiteY4" fmla="*/ 1556471 h 4194896"/>
              <a:gd name="connsiteX5" fmla="*/ 819150 w 1514475"/>
              <a:gd name="connsiteY5" fmla="*/ 2756621 h 4194896"/>
              <a:gd name="connsiteX6" fmla="*/ 1514475 w 1514475"/>
              <a:gd name="connsiteY6" fmla="*/ 4109171 h 4194896"/>
              <a:gd name="connsiteX7" fmla="*/ 1276350 w 1514475"/>
              <a:gd name="connsiteY7" fmla="*/ 4118696 h 4194896"/>
              <a:gd name="connsiteX8" fmla="*/ 657225 w 1514475"/>
              <a:gd name="connsiteY8" fmla="*/ 2756621 h 4194896"/>
              <a:gd name="connsiteX9" fmla="*/ 123825 w 1514475"/>
              <a:gd name="connsiteY9" fmla="*/ 4194896 h 4194896"/>
              <a:gd name="connsiteX10" fmla="*/ 0 w 1514475"/>
              <a:gd name="connsiteY10" fmla="*/ 4194896 h 4194896"/>
              <a:gd name="connsiteX11" fmla="*/ 542925 w 1514475"/>
              <a:gd name="connsiteY11" fmla="*/ 2737571 h 4194896"/>
              <a:gd name="connsiteX12" fmla="*/ 542925 w 1514475"/>
              <a:gd name="connsiteY12" fmla="*/ 1537421 h 4194896"/>
              <a:gd name="connsiteX13" fmla="*/ 47625 w 1514475"/>
              <a:gd name="connsiteY13" fmla="*/ 2099396 h 4194896"/>
              <a:gd name="connsiteX14" fmla="*/ 0 w 1514475"/>
              <a:gd name="connsiteY14" fmla="*/ 1994621 h 4194896"/>
              <a:gd name="connsiteX15" fmla="*/ 609600 w 1514475"/>
              <a:gd name="connsiteY15" fmla="*/ 1337396 h 4194896"/>
              <a:gd name="connsiteX16" fmla="*/ 609600 w 1514475"/>
              <a:gd name="connsiteY16" fmla="*/ 1089746 h 4194896"/>
              <a:gd name="connsiteX17" fmla="*/ 219075 w 1514475"/>
              <a:gd name="connsiteY17" fmla="*/ 203921 h 4194896"/>
              <a:gd name="connsiteX18" fmla="*/ 1104900 w 1514475"/>
              <a:gd name="connsiteY18" fmla="*/ 184871 h 4194896"/>
              <a:gd name="connsiteX19" fmla="*/ 685800 w 1514475"/>
              <a:gd name="connsiteY19" fmla="*/ 1070696 h 4194896"/>
              <a:gd name="connsiteX0" fmla="*/ 685800 w 1514475"/>
              <a:gd name="connsiteY0" fmla="*/ 1103154 h 4227354"/>
              <a:gd name="connsiteX1" fmla="*/ 685800 w 1514475"/>
              <a:gd name="connsiteY1" fmla="*/ 1350804 h 4227354"/>
              <a:gd name="connsiteX2" fmla="*/ 1343025 w 1514475"/>
              <a:gd name="connsiteY2" fmla="*/ 2084229 h 4227354"/>
              <a:gd name="connsiteX3" fmla="*/ 1276350 w 1514475"/>
              <a:gd name="connsiteY3" fmla="*/ 2150904 h 4227354"/>
              <a:gd name="connsiteX4" fmla="*/ 800100 w 1514475"/>
              <a:gd name="connsiteY4" fmla="*/ 1588929 h 4227354"/>
              <a:gd name="connsiteX5" fmla="*/ 819150 w 1514475"/>
              <a:gd name="connsiteY5" fmla="*/ 2789079 h 4227354"/>
              <a:gd name="connsiteX6" fmla="*/ 1514475 w 1514475"/>
              <a:gd name="connsiteY6" fmla="*/ 4141629 h 4227354"/>
              <a:gd name="connsiteX7" fmla="*/ 1276350 w 1514475"/>
              <a:gd name="connsiteY7" fmla="*/ 4151154 h 4227354"/>
              <a:gd name="connsiteX8" fmla="*/ 657225 w 1514475"/>
              <a:gd name="connsiteY8" fmla="*/ 2789079 h 4227354"/>
              <a:gd name="connsiteX9" fmla="*/ 123825 w 1514475"/>
              <a:gd name="connsiteY9" fmla="*/ 4227354 h 4227354"/>
              <a:gd name="connsiteX10" fmla="*/ 0 w 1514475"/>
              <a:gd name="connsiteY10" fmla="*/ 4227354 h 4227354"/>
              <a:gd name="connsiteX11" fmla="*/ 542925 w 1514475"/>
              <a:gd name="connsiteY11" fmla="*/ 2770029 h 4227354"/>
              <a:gd name="connsiteX12" fmla="*/ 542925 w 1514475"/>
              <a:gd name="connsiteY12" fmla="*/ 1569879 h 4227354"/>
              <a:gd name="connsiteX13" fmla="*/ 47625 w 1514475"/>
              <a:gd name="connsiteY13" fmla="*/ 2131854 h 4227354"/>
              <a:gd name="connsiteX14" fmla="*/ 0 w 1514475"/>
              <a:gd name="connsiteY14" fmla="*/ 2027079 h 4227354"/>
              <a:gd name="connsiteX15" fmla="*/ 609600 w 1514475"/>
              <a:gd name="connsiteY15" fmla="*/ 1369854 h 4227354"/>
              <a:gd name="connsiteX16" fmla="*/ 609600 w 1514475"/>
              <a:gd name="connsiteY16" fmla="*/ 1122204 h 4227354"/>
              <a:gd name="connsiteX17" fmla="*/ 219075 w 1514475"/>
              <a:gd name="connsiteY17" fmla="*/ 236379 h 4227354"/>
              <a:gd name="connsiteX18" fmla="*/ 1104900 w 1514475"/>
              <a:gd name="connsiteY18" fmla="*/ 217329 h 4227354"/>
              <a:gd name="connsiteX19" fmla="*/ 685800 w 1514475"/>
              <a:gd name="connsiteY19" fmla="*/ 1103154 h 4227354"/>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542925 w 1514475"/>
              <a:gd name="connsiteY11" fmla="*/ 27797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485775 w 1514475"/>
              <a:gd name="connsiteY11" fmla="*/ 28178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742950 w 1571625"/>
              <a:gd name="connsiteY0" fmla="*/ 1112838 h 4237038"/>
              <a:gd name="connsiteX1" fmla="*/ 742950 w 1571625"/>
              <a:gd name="connsiteY1" fmla="*/ 1360488 h 4237038"/>
              <a:gd name="connsiteX2" fmla="*/ 1400175 w 1571625"/>
              <a:gd name="connsiteY2" fmla="*/ 2093913 h 4237038"/>
              <a:gd name="connsiteX3" fmla="*/ 1333500 w 1571625"/>
              <a:gd name="connsiteY3" fmla="*/ 2160588 h 4237038"/>
              <a:gd name="connsiteX4" fmla="*/ 857250 w 1571625"/>
              <a:gd name="connsiteY4" fmla="*/ 1598613 h 4237038"/>
              <a:gd name="connsiteX5" fmla="*/ 876300 w 1571625"/>
              <a:gd name="connsiteY5" fmla="*/ 2798763 h 4237038"/>
              <a:gd name="connsiteX6" fmla="*/ 1571625 w 1571625"/>
              <a:gd name="connsiteY6" fmla="*/ 4151313 h 4237038"/>
              <a:gd name="connsiteX7" fmla="*/ 1333500 w 1571625"/>
              <a:gd name="connsiteY7" fmla="*/ 4160838 h 4237038"/>
              <a:gd name="connsiteX8" fmla="*/ 714375 w 1571625"/>
              <a:gd name="connsiteY8" fmla="*/ 2798763 h 4237038"/>
              <a:gd name="connsiteX9" fmla="*/ 180975 w 1571625"/>
              <a:gd name="connsiteY9" fmla="*/ 4237038 h 4237038"/>
              <a:gd name="connsiteX10" fmla="*/ 0 w 1571625"/>
              <a:gd name="connsiteY10" fmla="*/ 4237038 h 4237038"/>
              <a:gd name="connsiteX11" fmla="*/ 542925 w 1571625"/>
              <a:gd name="connsiteY11" fmla="*/ 2817813 h 4237038"/>
              <a:gd name="connsiteX12" fmla="*/ 600075 w 1571625"/>
              <a:gd name="connsiteY12" fmla="*/ 1579563 h 4237038"/>
              <a:gd name="connsiteX13" fmla="*/ 104775 w 1571625"/>
              <a:gd name="connsiteY13" fmla="*/ 2141538 h 4237038"/>
              <a:gd name="connsiteX14" fmla="*/ 57150 w 1571625"/>
              <a:gd name="connsiteY14" fmla="*/ 2036763 h 4237038"/>
              <a:gd name="connsiteX15" fmla="*/ 666750 w 1571625"/>
              <a:gd name="connsiteY15" fmla="*/ 1379538 h 4237038"/>
              <a:gd name="connsiteX16" fmla="*/ 666750 w 1571625"/>
              <a:gd name="connsiteY16" fmla="*/ 1131888 h 4237038"/>
              <a:gd name="connsiteX17" fmla="*/ 276225 w 1571625"/>
              <a:gd name="connsiteY17" fmla="*/ 246063 h 4237038"/>
              <a:gd name="connsiteX18" fmla="*/ 1162050 w 1571625"/>
              <a:gd name="connsiteY18" fmla="*/ 227013 h 4237038"/>
              <a:gd name="connsiteX19" fmla="*/ 742950 w 1571625"/>
              <a:gd name="connsiteY19" fmla="*/ 1112838 h 4237038"/>
              <a:gd name="connsiteX0" fmla="*/ 742950 w 1571625"/>
              <a:gd name="connsiteY0" fmla="*/ 1105536 h 4229736"/>
              <a:gd name="connsiteX1" fmla="*/ 742950 w 1571625"/>
              <a:gd name="connsiteY1" fmla="*/ 1353186 h 4229736"/>
              <a:gd name="connsiteX2" fmla="*/ 1400175 w 1571625"/>
              <a:gd name="connsiteY2" fmla="*/ 2086611 h 4229736"/>
              <a:gd name="connsiteX3" fmla="*/ 1333500 w 1571625"/>
              <a:gd name="connsiteY3" fmla="*/ 2153286 h 4229736"/>
              <a:gd name="connsiteX4" fmla="*/ 857250 w 1571625"/>
              <a:gd name="connsiteY4" fmla="*/ 1591311 h 4229736"/>
              <a:gd name="connsiteX5" fmla="*/ 876300 w 1571625"/>
              <a:gd name="connsiteY5" fmla="*/ 2791461 h 4229736"/>
              <a:gd name="connsiteX6" fmla="*/ 1571625 w 1571625"/>
              <a:gd name="connsiteY6" fmla="*/ 4144011 h 4229736"/>
              <a:gd name="connsiteX7" fmla="*/ 1333500 w 1571625"/>
              <a:gd name="connsiteY7" fmla="*/ 4153536 h 4229736"/>
              <a:gd name="connsiteX8" fmla="*/ 714375 w 1571625"/>
              <a:gd name="connsiteY8" fmla="*/ 2791461 h 4229736"/>
              <a:gd name="connsiteX9" fmla="*/ 180975 w 1571625"/>
              <a:gd name="connsiteY9" fmla="*/ 4229736 h 4229736"/>
              <a:gd name="connsiteX10" fmla="*/ 0 w 1571625"/>
              <a:gd name="connsiteY10" fmla="*/ 4229736 h 4229736"/>
              <a:gd name="connsiteX11" fmla="*/ 542925 w 1571625"/>
              <a:gd name="connsiteY11" fmla="*/ 2810511 h 4229736"/>
              <a:gd name="connsiteX12" fmla="*/ 600075 w 1571625"/>
              <a:gd name="connsiteY12" fmla="*/ 1572261 h 4229736"/>
              <a:gd name="connsiteX13" fmla="*/ 104775 w 1571625"/>
              <a:gd name="connsiteY13" fmla="*/ 2134236 h 4229736"/>
              <a:gd name="connsiteX14" fmla="*/ 57150 w 1571625"/>
              <a:gd name="connsiteY14" fmla="*/ 2029461 h 4229736"/>
              <a:gd name="connsiteX15" fmla="*/ 666750 w 1571625"/>
              <a:gd name="connsiteY15" fmla="*/ 1372236 h 4229736"/>
              <a:gd name="connsiteX16" fmla="*/ 666750 w 1571625"/>
              <a:gd name="connsiteY16" fmla="*/ 1124586 h 4229736"/>
              <a:gd name="connsiteX17" fmla="*/ 276225 w 1571625"/>
              <a:gd name="connsiteY17" fmla="*/ 238761 h 4229736"/>
              <a:gd name="connsiteX18" fmla="*/ 1162050 w 1571625"/>
              <a:gd name="connsiteY18" fmla="*/ 219711 h 4229736"/>
              <a:gd name="connsiteX19" fmla="*/ 742950 w 1571625"/>
              <a:gd name="connsiteY19" fmla="*/ 1105536 h 4229736"/>
              <a:gd name="connsiteX0" fmla="*/ 742950 w 1571625"/>
              <a:gd name="connsiteY0" fmla="*/ 1061910 h 4186110"/>
              <a:gd name="connsiteX1" fmla="*/ 742950 w 1571625"/>
              <a:gd name="connsiteY1" fmla="*/ 1309560 h 4186110"/>
              <a:gd name="connsiteX2" fmla="*/ 1400175 w 1571625"/>
              <a:gd name="connsiteY2" fmla="*/ 2042985 h 4186110"/>
              <a:gd name="connsiteX3" fmla="*/ 1333500 w 1571625"/>
              <a:gd name="connsiteY3" fmla="*/ 2109660 h 4186110"/>
              <a:gd name="connsiteX4" fmla="*/ 857250 w 1571625"/>
              <a:gd name="connsiteY4" fmla="*/ 1547685 h 4186110"/>
              <a:gd name="connsiteX5" fmla="*/ 876300 w 1571625"/>
              <a:gd name="connsiteY5" fmla="*/ 2747835 h 4186110"/>
              <a:gd name="connsiteX6" fmla="*/ 1571625 w 1571625"/>
              <a:gd name="connsiteY6" fmla="*/ 4100385 h 4186110"/>
              <a:gd name="connsiteX7" fmla="*/ 1333500 w 1571625"/>
              <a:gd name="connsiteY7" fmla="*/ 4109910 h 4186110"/>
              <a:gd name="connsiteX8" fmla="*/ 714375 w 1571625"/>
              <a:gd name="connsiteY8" fmla="*/ 2747835 h 4186110"/>
              <a:gd name="connsiteX9" fmla="*/ 180975 w 1571625"/>
              <a:gd name="connsiteY9" fmla="*/ 4186110 h 4186110"/>
              <a:gd name="connsiteX10" fmla="*/ 0 w 1571625"/>
              <a:gd name="connsiteY10" fmla="*/ 4186110 h 4186110"/>
              <a:gd name="connsiteX11" fmla="*/ 542925 w 1571625"/>
              <a:gd name="connsiteY11" fmla="*/ 2766885 h 4186110"/>
              <a:gd name="connsiteX12" fmla="*/ 600075 w 1571625"/>
              <a:gd name="connsiteY12" fmla="*/ 1528635 h 4186110"/>
              <a:gd name="connsiteX13" fmla="*/ 104775 w 1571625"/>
              <a:gd name="connsiteY13" fmla="*/ 2090610 h 4186110"/>
              <a:gd name="connsiteX14" fmla="*/ 57150 w 1571625"/>
              <a:gd name="connsiteY14" fmla="*/ 1985835 h 4186110"/>
              <a:gd name="connsiteX15" fmla="*/ 666750 w 1571625"/>
              <a:gd name="connsiteY15" fmla="*/ 1328610 h 4186110"/>
              <a:gd name="connsiteX16" fmla="*/ 663092 w 1571625"/>
              <a:gd name="connsiteY16" fmla="*/ 1062672 h 4186110"/>
              <a:gd name="connsiteX17" fmla="*/ 276225 w 1571625"/>
              <a:gd name="connsiteY17" fmla="*/ 195135 h 4186110"/>
              <a:gd name="connsiteX18" fmla="*/ 1162050 w 1571625"/>
              <a:gd name="connsiteY18" fmla="*/ 176085 h 4186110"/>
              <a:gd name="connsiteX19" fmla="*/ 742950 w 1571625"/>
              <a:gd name="connsiteY19" fmla="*/ 1061910 h 4186110"/>
              <a:gd name="connsiteX0" fmla="*/ 742950 w 1571625"/>
              <a:gd name="connsiteY0" fmla="*/ 1115535 h 4239735"/>
              <a:gd name="connsiteX1" fmla="*/ 742950 w 1571625"/>
              <a:gd name="connsiteY1" fmla="*/ 1363185 h 4239735"/>
              <a:gd name="connsiteX2" fmla="*/ 1400175 w 1571625"/>
              <a:gd name="connsiteY2" fmla="*/ 2096610 h 4239735"/>
              <a:gd name="connsiteX3" fmla="*/ 1333500 w 1571625"/>
              <a:gd name="connsiteY3" fmla="*/ 2163285 h 4239735"/>
              <a:gd name="connsiteX4" fmla="*/ 857250 w 1571625"/>
              <a:gd name="connsiteY4" fmla="*/ 1601310 h 4239735"/>
              <a:gd name="connsiteX5" fmla="*/ 876300 w 1571625"/>
              <a:gd name="connsiteY5" fmla="*/ 2801460 h 4239735"/>
              <a:gd name="connsiteX6" fmla="*/ 1571625 w 1571625"/>
              <a:gd name="connsiteY6" fmla="*/ 4154010 h 4239735"/>
              <a:gd name="connsiteX7" fmla="*/ 1333500 w 1571625"/>
              <a:gd name="connsiteY7" fmla="*/ 4163535 h 4239735"/>
              <a:gd name="connsiteX8" fmla="*/ 714375 w 1571625"/>
              <a:gd name="connsiteY8" fmla="*/ 2801460 h 4239735"/>
              <a:gd name="connsiteX9" fmla="*/ 180975 w 1571625"/>
              <a:gd name="connsiteY9" fmla="*/ 4239735 h 4239735"/>
              <a:gd name="connsiteX10" fmla="*/ 0 w 1571625"/>
              <a:gd name="connsiteY10" fmla="*/ 4239735 h 4239735"/>
              <a:gd name="connsiteX11" fmla="*/ 542925 w 1571625"/>
              <a:gd name="connsiteY11" fmla="*/ 2820510 h 4239735"/>
              <a:gd name="connsiteX12" fmla="*/ 600075 w 1571625"/>
              <a:gd name="connsiteY12" fmla="*/ 1582260 h 4239735"/>
              <a:gd name="connsiteX13" fmla="*/ 104775 w 1571625"/>
              <a:gd name="connsiteY13" fmla="*/ 2144235 h 4239735"/>
              <a:gd name="connsiteX14" fmla="*/ 57150 w 1571625"/>
              <a:gd name="connsiteY14" fmla="*/ 2039460 h 4239735"/>
              <a:gd name="connsiteX15" fmla="*/ 666750 w 1571625"/>
              <a:gd name="connsiteY15" fmla="*/ 1382235 h 4239735"/>
              <a:gd name="connsiteX16" fmla="*/ 663092 w 1571625"/>
              <a:gd name="connsiteY16" fmla="*/ 1116297 h 4239735"/>
              <a:gd name="connsiteX17" fmla="*/ 276225 w 1571625"/>
              <a:gd name="connsiteY17" fmla="*/ 248760 h 4239735"/>
              <a:gd name="connsiteX18" fmla="*/ 1162050 w 1571625"/>
              <a:gd name="connsiteY18" fmla="*/ 229710 h 4239735"/>
              <a:gd name="connsiteX19" fmla="*/ 742950 w 1571625"/>
              <a:gd name="connsiteY19" fmla="*/ 1115535 h 4239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71625" h="4239735">
                <a:moveTo>
                  <a:pt x="742950" y="1115535"/>
                </a:moveTo>
                <a:lnTo>
                  <a:pt x="742950" y="1363185"/>
                </a:lnTo>
                <a:lnTo>
                  <a:pt x="1400175" y="2096610"/>
                </a:lnTo>
                <a:lnTo>
                  <a:pt x="1333500" y="2163285"/>
                </a:lnTo>
                <a:lnTo>
                  <a:pt x="857250" y="1601310"/>
                </a:lnTo>
                <a:lnTo>
                  <a:pt x="876300" y="2801460"/>
                </a:lnTo>
                <a:lnTo>
                  <a:pt x="1571625" y="4154010"/>
                </a:lnTo>
                <a:lnTo>
                  <a:pt x="1333500" y="4163535"/>
                </a:lnTo>
                <a:lnTo>
                  <a:pt x="714375" y="2801460"/>
                </a:lnTo>
                <a:lnTo>
                  <a:pt x="180975" y="4239735"/>
                </a:lnTo>
                <a:lnTo>
                  <a:pt x="0" y="4239735"/>
                </a:lnTo>
                <a:lnTo>
                  <a:pt x="542925" y="2820510"/>
                </a:lnTo>
                <a:lnTo>
                  <a:pt x="600075" y="1582260"/>
                </a:lnTo>
                <a:lnTo>
                  <a:pt x="104775" y="2144235"/>
                </a:lnTo>
                <a:lnTo>
                  <a:pt x="57150" y="2039460"/>
                </a:lnTo>
                <a:lnTo>
                  <a:pt x="666750" y="1382235"/>
                </a:lnTo>
                <a:cubicBezTo>
                  <a:pt x="665531" y="1293589"/>
                  <a:pt x="664311" y="1204943"/>
                  <a:pt x="663092" y="1116297"/>
                </a:cubicBezTo>
                <a:cubicBezTo>
                  <a:pt x="293205" y="1060735"/>
                  <a:pt x="57734" y="561116"/>
                  <a:pt x="276225" y="248760"/>
                </a:cubicBezTo>
                <a:cubicBezTo>
                  <a:pt x="494716" y="-63596"/>
                  <a:pt x="936905" y="-94902"/>
                  <a:pt x="1162050" y="229710"/>
                </a:cubicBezTo>
                <a:cubicBezTo>
                  <a:pt x="1387195" y="554322"/>
                  <a:pt x="1158875" y="1106010"/>
                  <a:pt x="742950" y="1115535"/>
                </a:cubicBezTo>
                <a:close/>
              </a:path>
            </a:pathLst>
          </a:cu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1" name="Freeform 50"/>
          <p:cNvSpPr>
            <a:spLocks noChangeAspect="1"/>
          </p:cNvSpPr>
          <p:nvPr/>
        </p:nvSpPr>
        <p:spPr>
          <a:xfrm>
            <a:off x="4441615" y="5332276"/>
            <a:ext cx="192477" cy="457200"/>
          </a:xfrm>
          <a:custGeom>
            <a:avLst/>
            <a:gdLst>
              <a:gd name="connsiteX0" fmla="*/ 685800 w 1514475"/>
              <a:gd name="connsiteY0" fmla="*/ 885825 h 4010025"/>
              <a:gd name="connsiteX1" fmla="*/ 685800 w 1514475"/>
              <a:gd name="connsiteY1" fmla="*/ 1133475 h 4010025"/>
              <a:gd name="connsiteX2" fmla="*/ 1343025 w 1514475"/>
              <a:gd name="connsiteY2" fmla="*/ 1866900 h 4010025"/>
              <a:gd name="connsiteX3" fmla="*/ 1276350 w 1514475"/>
              <a:gd name="connsiteY3" fmla="*/ 1933575 h 4010025"/>
              <a:gd name="connsiteX4" fmla="*/ 800100 w 1514475"/>
              <a:gd name="connsiteY4" fmla="*/ 1371600 h 4010025"/>
              <a:gd name="connsiteX5" fmla="*/ 819150 w 1514475"/>
              <a:gd name="connsiteY5" fmla="*/ 2571750 h 4010025"/>
              <a:gd name="connsiteX6" fmla="*/ 1514475 w 1514475"/>
              <a:gd name="connsiteY6" fmla="*/ 3924300 h 4010025"/>
              <a:gd name="connsiteX7" fmla="*/ 1276350 w 1514475"/>
              <a:gd name="connsiteY7" fmla="*/ 3933825 h 4010025"/>
              <a:gd name="connsiteX8" fmla="*/ 657225 w 1514475"/>
              <a:gd name="connsiteY8" fmla="*/ 2571750 h 4010025"/>
              <a:gd name="connsiteX9" fmla="*/ 123825 w 1514475"/>
              <a:gd name="connsiteY9" fmla="*/ 4010025 h 4010025"/>
              <a:gd name="connsiteX10" fmla="*/ 0 w 1514475"/>
              <a:gd name="connsiteY10" fmla="*/ 4010025 h 4010025"/>
              <a:gd name="connsiteX11" fmla="*/ 542925 w 1514475"/>
              <a:gd name="connsiteY11" fmla="*/ 2552700 h 4010025"/>
              <a:gd name="connsiteX12" fmla="*/ 542925 w 1514475"/>
              <a:gd name="connsiteY12" fmla="*/ 1352550 h 4010025"/>
              <a:gd name="connsiteX13" fmla="*/ 47625 w 1514475"/>
              <a:gd name="connsiteY13" fmla="*/ 1914525 h 4010025"/>
              <a:gd name="connsiteX14" fmla="*/ 0 w 1514475"/>
              <a:gd name="connsiteY14" fmla="*/ 1809750 h 4010025"/>
              <a:gd name="connsiteX15" fmla="*/ 609600 w 1514475"/>
              <a:gd name="connsiteY15" fmla="*/ 1152525 h 4010025"/>
              <a:gd name="connsiteX16" fmla="*/ 609600 w 1514475"/>
              <a:gd name="connsiteY16" fmla="*/ 904875 h 4010025"/>
              <a:gd name="connsiteX17" fmla="*/ 219075 w 1514475"/>
              <a:gd name="connsiteY17" fmla="*/ 19050 h 4010025"/>
              <a:gd name="connsiteX18" fmla="*/ 1104900 w 1514475"/>
              <a:gd name="connsiteY18" fmla="*/ 0 h 4010025"/>
              <a:gd name="connsiteX19" fmla="*/ 685800 w 1514475"/>
              <a:gd name="connsiteY19" fmla="*/ 885825 h 4010025"/>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70696 h 4194896"/>
              <a:gd name="connsiteX1" fmla="*/ 685800 w 1514475"/>
              <a:gd name="connsiteY1" fmla="*/ 1318346 h 4194896"/>
              <a:gd name="connsiteX2" fmla="*/ 1343025 w 1514475"/>
              <a:gd name="connsiteY2" fmla="*/ 2051771 h 4194896"/>
              <a:gd name="connsiteX3" fmla="*/ 1276350 w 1514475"/>
              <a:gd name="connsiteY3" fmla="*/ 2118446 h 4194896"/>
              <a:gd name="connsiteX4" fmla="*/ 800100 w 1514475"/>
              <a:gd name="connsiteY4" fmla="*/ 1556471 h 4194896"/>
              <a:gd name="connsiteX5" fmla="*/ 819150 w 1514475"/>
              <a:gd name="connsiteY5" fmla="*/ 2756621 h 4194896"/>
              <a:gd name="connsiteX6" fmla="*/ 1514475 w 1514475"/>
              <a:gd name="connsiteY6" fmla="*/ 4109171 h 4194896"/>
              <a:gd name="connsiteX7" fmla="*/ 1276350 w 1514475"/>
              <a:gd name="connsiteY7" fmla="*/ 4118696 h 4194896"/>
              <a:gd name="connsiteX8" fmla="*/ 657225 w 1514475"/>
              <a:gd name="connsiteY8" fmla="*/ 2756621 h 4194896"/>
              <a:gd name="connsiteX9" fmla="*/ 123825 w 1514475"/>
              <a:gd name="connsiteY9" fmla="*/ 4194896 h 4194896"/>
              <a:gd name="connsiteX10" fmla="*/ 0 w 1514475"/>
              <a:gd name="connsiteY10" fmla="*/ 4194896 h 4194896"/>
              <a:gd name="connsiteX11" fmla="*/ 542925 w 1514475"/>
              <a:gd name="connsiteY11" fmla="*/ 2737571 h 4194896"/>
              <a:gd name="connsiteX12" fmla="*/ 542925 w 1514475"/>
              <a:gd name="connsiteY12" fmla="*/ 1537421 h 4194896"/>
              <a:gd name="connsiteX13" fmla="*/ 47625 w 1514475"/>
              <a:gd name="connsiteY13" fmla="*/ 2099396 h 4194896"/>
              <a:gd name="connsiteX14" fmla="*/ 0 w 1514475"/>
              <a:gd name="connsiteY14" fmla="*/ 1994621 h 4194896"/>
              <a:gd name="connsiteX15" fmla="*/ 609600 w 1514475"/>
              <a:gd name="connsiteY15" fmla="*/ 1337396 h 4194896"/>
              <a:gd name="connsiteX16" fmla="*/ 609600 w 1514475"/>
              <a:gd name="connsiteY16" fmla="*/ 1089746 h 4194896"/>
              <a:gd name="connsiteX17" fmla="*/ 219075 w 1514475"/>
              <a:gd name="connsiteY17" fmla="*/ 203921 h 4194896"/>
              <a:gd name="connsiteX18" fmla="*/ 1104900 w 1514475"/>
              <a:gd name="connsiteY18" fmla="*/ 184871 h 4194896"/>
              <a:gd name="connsiteX19" fmla="*/ 685800 w 1514475"/>
              <a:gd name="connsiteY19" fmla="*/ 1070696 h 4194896"/>
              <a:gd name="connsiteX0" fmla="*/ 685800 w 1514475"/>
              <a:gd name="connsiteY0" fmla="*/ 1103154 h 4227354"/>
              <a:gd name="connsiteX1" fmla="*/ 685800 w 1514475"/>
              <a:gd name="connsiteY1" fmla="*/ 1350804 h 4227354"/>
              <a:gd name="connsiteX2" fmla="*/ 1343025 w 1514475"/>
              <a:gd name="connsiteY2" fmla="*/ 2084229 h 4227354"/>
              <a:gd name="connsiteX3" fmla="*/ 1276350 w 1514475"/>
              <a:gd name="connsiteY3" fmla="*/ 2150904 h 4227354"/>
              <a:gd name="connsiteX4" fmla="*/ 800100 w 1514475"/>
              <a:gd name="connsiteY4" fmla="*/ 1588929 h 4227354"/>
              <a:gd name="connsiteX5" fmla="*/ 819150 w 1514475"/>
              <a:gd name="connsiteY5" fmla="*/ 2789079 h 4227354"/>
              <a:gd name="connsiteX6" fmla="*/ 1514475 w 1514475"/>
              <a:gd name="connsiteY6" fmla="*/ 4141629 h 4227354"/>
              <a:gd name="connsiteX7" fmla="*/ 1276350 w 1514475"/>
              <a:gd name="connsiteY7" fmla="*/ 4151154 h 4227354"/>
              <a:gd name="connsiteX8" fmla="*/ 657225 w 1514475"/>
              <a:gd name="connsiteY8" fmla="*/ 2789079 h 4227354"/>
              <a:gd name="connsiteX9" fmla="*/ 123825 w 1514475"/>
              <a:gd name="connsiteY9" fmla="*/ 4227354 h 4227354"/>
              <a:gd name="connsiteX10" fmla="*/ 0 w 1514475"/>
              <a:gd name="connsiteY10" fmla="*/ 4227354 h 4227354"/>
              <a:gd name="connsiteX11" fmla="*/ 542925 w 1514475"/>
              <a:gd name="connsiteY11" fmla="*/ 2770029 h 4227354"/>
              <a:gd name="connsiteX12" fmla="*/ 542925 w 1514475"/>
              <a:gd name="connsiteY12" fmla="*/ 1569879 h 4227354"/>
              <a:gd name="connsiteX13" fmla="*/ 47625 w 1514475"/>
              <a:gd name="connsiteY13" fmla="*/ 2131854 h 4227354"/>
              <a:gd name="connsiteX14" fmla="*/ 0 w 1514475"/>
              <a:gd name="connsiteY14" fmla="*/ 2027079 h 4227354"/>
              <a:gd name="connsiteX15" fmla="*/ 609600 w 1514475"/>
              <a:gd name="connsiteY15" fmla="*/ 1369854 h 4227354"/>
              <a:gd name="connsiteX16" fmla="*/ 609600 w 1514475"/>
              <a:gd name="connsiteY16" fmla="*/ 1122204 h 4227354"/>
              <a:gd name="connsiteX17" fmla="*/ 219075 w 1514475"/>
              <a:gd name="connsiteY17" fmla="*/ 236379 h 4227354"/>
              <a:gd name="connsiteX18" fmla="*/ 1104900 w 1514475"/>
              <a:gd name="connsiteY18" fmla="*/ 217329 h 4227354"/>
              <a:gd name="connsiteX19" fmla="*/ 685800 w 1514475"/>
              <a:gd name="connsiteY19" fmla="*/ 1103154 h 4227354"/>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542925 w 1514475"/>
              <a:gd name="connsiteY11" fmla="*/ 27797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485775 w 1514475"/>
              <a:gd name="connsiteY11" fmla="*/ 28178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742950 w 1571625"/>
              <a:gd name="connsiteY0" fmla="*/ 1112838 h 4237038"/>
              <a:gd name="connsiteX1" fmla="*/ 742950 w 1571625"/>
              <a:gd name="connsiteY1" fmla="*/ 1360488 h 4237038"/>
              <a:gd name="connsiteX2" fmla="*/ 1400175 w 1571625"/>
              <a:gd name="connsiteY2" fmla="*/ 2093913 h 4237038"/>
              <a:gd name="connsiteX3" fmla="*/ 1333500 w 1571625"/>
              <a:gd name="connsiteY3" fmla="*/ 2160588 h 4237038"/>
              <a:gd name="connsiteX4" fmla="*/ 857250 w 1571625"/>
              <a:gd name="connsiteY4" fmla="*/ 1598613 h 4237038"/>
              <a:gd name="connsiteX5" fmla="*/ 876300 w 1571625"/>
              <a:gd name="connsiteY5" fmla="*/ 2798763 h 4237038"/>
              <a:gd name="connsiteX6" fmla="*/ 1571625 w 1571625"/>
              <a:gd name="connsiteY6" fmla="*/ 4151313 h 4237038"/>
              <a:gd name="connsiteX7" fmla="*/ 1333500 w 1571625"/>
              <a:gd name="connsiteY7" fmla="*/ 4160838 h 4237038"/>
              <a:gd name="connsiteX8" fmla="*/ 714375 w 1571625"/>
              <a:gd name="connsiteY8" fmla="*/ 2798763 h 4237038"/>
              <a:gd name="connsiteX9" fmla="*/ 180975 w 1571625"/>
              <a:gd name="connsiteY9" fmla="*/ 4237038 h 4237038"/>
              <a:gd name="connsiteX10" fmla="*/ 0 w 1571625"/>
              <a:gd name="connsiteY10" fmla="*/ 4237038 h 4237038"/>
              <a:gd name="connsiteX11" fmla="*/ 542925 w 1571625"/>
              <a:gd name="connsiteY11" fmla="*/ 2817813 h 4237038"/>
              <a:gd name="connsiteX12" fmla="*/ 600075 w 1571625"/>
              <a:gd name="connsiteY12" fmla="*/ 1579563 h 4237038"/>
              <a:gd name="connsiteX13" fmla="*/ 104775 w 1571625"/>
              <a:gd name="connsiteY13" fmla="*/ 2141538 h 4237038"/>
              <a:gd name="connsiteX14" fmla="*/ 57150 w 1571625"/>
              <a:gd name="connsiteY14" fmla="*/ 2036763 h 4237038"/>
              <a:gd name="connsiteX15" fmla="*/ 666750 w 1571625"/>
              <a:gd name="connsiteY15" fmla="*/ 1379538 h 4237038"/>
              <a:gd name="connsiteX16" fmla="*/ 666750 w 1571625"/>
              <a:gd name="connsiteY16" fmla="*/ 1131888 h 4237038"/>
              <a:gd name="connsiteX17" fmla="*/ 276225 w 1571625"/>
              <a:gd name="connsiteY17" fmla="*/ 246063 h 4237038"/>
              <a:gd name="connsiteX18" fmla="*/ 1162050 w 1571625"/>
              <a:gd name="connsiteY18" fmla="*/ 227013 h 4237038"/>
              <a:gd name="connsiteX19" fmla="*/ 742950 w 1571625"/>
              <a:gd name="connsiteY19" fmla="*/ 1112838 h 4237038"/>
              <a:gd name="connsiteX0" fmla="*/ 742950 w 1571625"/>
              <a:gd name="connsiteY0" fmla="*/ 1105536 h 4229736"/>
              <a:gd name="connsiteX1" fmla="*/ 742950 w 1571625"/>
              <a:gd name="connsiteY1" fmla="*/ 1353186 h 4229736"/>
              <a:gd name="connsiteX2" fmla="*/ 1400175 w 1571625"/>
              <a:gd name="connsiteY2" fmla="*/ 2086611 h 4229736"/>
              <a:gd name="connsiteX3" fmla="*/ 1333500 w 1571625"/>
              <a:gd name="connsiteY3" fmla="*/ 2153286 h 4229736"/>
              <a:gd name="connsiteX4" fmla="*/ 857250 w 1571625"/>
              <a:gd name="connsiteY4" fmla="*/ 1591311 h 4229736"/>
              <a:gd name="connsiteX5" fmla="*/ 876300 w 1571625"/>
              <a:gd name="connsiteY5" fmla="*/ 2791461 h 4229736"/>
              <a:gd name="connsiteX6" fmla="*/ 1571625 w 1571625"/>
              <a:gd name="connsiteY6" fmla="*/ 4144011 h 4229736"/>
              <a:gd name="connsiteX7" fmla="*/ 1333500 w 1571625"/>
              <a:gd name="connsiteY7" fmla="*/ 4153536 h 4229736"/>
              <a:gd name="connsiteX8" fmla="*/ 714375 w 1571625"/>
              <a:gd name="connsiteY8" fmla="*/ 2791461 h 4229736"/>
              <a:gd name="connsiteX9" fmla="*/ 180975 w 1571625"/>
              <a:gd name="connsiteY9" fmla="*/ 4229736 h 4229736"/>
              <a:gd name="connsiteX10" fmla="*/ 0 w 1571625"/>
              <a:gd name="connsiteY10" fmla="*/ 4229736 h 4229736"/>
              <a:gd name="connsiteX11" fmla="*/ 542925 w 1571625"/>
              <a:gd name="connsiteY11" fmla="*/ 2810511 h 4229736"/>
              <a:gd name="connsiteX12" fmla="*/ 600075 w 1571625"/>
              <a:gd name="connsiteY12" fmla="*/ 1572261 h 4229736"/>
              <a:gd name="connsiteX13" fmla="*/ 104775 w 1571625"/>
              <a:gd name="connsiteY13" fmla="*/ 2134236 h 4229736"/>
              <a:gd name="connsiteX14" fmla="*/ 57150 w 1571625"/>
              <a:gd name="connsiteY14" fmla="*/ 2029461 h 4229736"/>
              <a:gd name="connsiteX15" fmla="*/ 666750 w 1571625"/>
              <a:gd name="connsiteY15" fmla="*/ 1372236 h 4229736"/>
              <a:gd name="connsiteX16" fmla="*/ 666750 w 1571625"/>
              <a:gd name="connsiteY16" fmla="*/ 1124586 h 4229736"/>
              <a:gd name="connsiteX17" fmla="*/ 276225 w 1571625"/>
              <a:gd name="connsiteY17" fmla="*/ 238761 h 4229736"/>
              <a:gd name="connsiteX18" fmla="*/ 1162050 w 1571625"/>
              <a:gd name="connsiteY18" fmla="*/ 219711 h 4229736"/>
              <a:gd name="connsiteX19" fmla="*/ 742950 w 1571625"/>
              <a:gd name="connsiteY19" fmla="*/ 1105536 h 4229736"/>
              <a:gd name="connsiteX0" fmla="*/ 742950 w 1571625"/>
              <a:gd name="connsiteY0" fmla="*/ 1061910 h 4186110"/>
              <a:gd name="connsiteX1" fmla="*/ 742950 w 1571625"/>
              <a:gd name="connsiteY1" fmla="*/ 1309560 h 4186110"/>
              <a:gd name="connsiteX2" fmla="*/ 1400175 w 1571625"/>
              <a:gd name="connsiteY2" fmla="*/ 2042985 h 4186110"/>
              <a:gd name="connsiteX3" fmla="*/ 1333500 w 1571625"/>
              <a:gd name="connsiteY3" fmla="*/ 2109660 h 4186110"/>
              <a:gd name="connsiteX4" fmla="*/ 857250 w 1571625"/>
              <a:gd name="connsiteY4" fmla="*/ 1547685 h 4186110"/>
              <a:gd name="connsiteX5" fmla="*/ 876300 w 1571625"/>
              <a:gd name="connsiteY5" fmla="*/ 2747835 h 4186110"/>
              <a:gd name="connsiteX6" fmla="*/ 1571625 w 1571625"/>
              <a:gd name="connsiteY6" fmla="*/ 4100385 h 4186110"/>
              <a:gd name="connsiteX7" fmla="*/ 1333500 w 1571625"/>
              <a:gd name="connsiteY7" fmla="*/ 4109910 h 4186110"/>
              <a:gd name="connsiteX8" fmla="*/ 714375 w 1571625"/>
              <a:gd name="connsiteY8" fmla="*/ 2747835 h 4186110"/>
              <a:gd name="connsiteX9" fmla="*/ 180975 w 1571625"/>
              <a:gd name="connsiteY9" fmla="*/ 4186110 h 4186110"/>
              <a:gd name="connsiteX10" fmla="*/ 0 w 1571625"/>
              <a:gd name="connsiteY10" fmla="*/ 4186110 h 4186110"/>
              <a:gd name="connsiteX11" fmla="*/ 542925 w 1571625"/>
              <a:gd name="connsiteY11" fmla="*/ 2766885 h 4186110"/>
              <a:gd name="connsiteX12" fmla="*/ 600075 w 1571625"/>
              <a:gd name="connsiteY12" fmla="*/ 1528635 h 4186110"/>
              <a:gd name="connsiteX13" fmla="*/ 104775 w 1571625"/>
              <a:gd name="connsiteY13" fmla="*/ 2090610 h 4186110"/>
              <a:gd name="connsiteX14" fmla="*/ 57150 w 1571625"/>
              <a:gd name="connsiteY14" fmla="*/ 1985835 h 4186110"/>
              <a:gd name="connsiteX15" fmla="*/ 666750 w 1571625"/>
              <a:gd name="connsiteY15" fmla="*/ 1328610 h 4186110"/>
              <a:gd name="connsiteX16" fmla="*/ 663092 w 1571625"/>
              <a:gd name="connsiteY16" fmla="*/ 1062672 h 4186110"/>
              <a:gd name="connsiteX17" fmla="*/ 276225 w 1571625"/>
              <a:gd name="connsiteY17" fmla="*/ 195135 h 4186110"/>
              <a:gd name="connsiteX18" fmla="*/ 1162050 w 1571625"/>
              <a:gd name="connsiteY18" fmla="*/ 176085 h 4186110"/>
              <a:gd name="connsiteX19" fmla="*/ 742950 w 1571625"/>
              <a:gd name="connsiteY19" fmla="*/ 1061910 h 4186110"/>
              <a:gd name="connsiteX0" fmla="*/ 742950 w 1571625"/>
              <a:gd name="connsiteY0" fmla="*/ 1115535 h 4239735"/>
              <a:gd name="connsiteX1" fmla="*/ 742950 w 1571625"/>
              <a:gd name="connsiteY1" fmla="*/ 1363185 h 4239735"/>
              <a:gd name="connsiteX2" fmla="*/ 1400175 w 1571625"/>
              <a:gd name="connsiteY2" fmla="*/ 2096610 h 4239735"/>
              <a:gd name="connsiteX3" fmla="*/ 1333500 w 1571625"/>
              <a:gd name="connsiteY3" fmla="*/ 2163285 h 4239735"/>
              <a:gd name="connsiteX4" fmla="*/ 857250 w 1571625"/>
              <a:gd name="connsiteY4" fmla="*/ 1601310 h 4239735"/>
              <a:gd name="connsiteX5" fmla="*/ 876300 w 1571625"/>
              <a:gd name="connsiteY5" fmla="*/ 2801460 h 4239735"/>
              <a:gd name="connsiteX6" fmla="*/ 1571625 w 1571625"/>
              <a:gd name="connsiteY6" fmla="*/ 4154010 h 4239735"/>
              <a:gd name="connsiteX7" fmla="*/ 1333500 w 1571625"/>
              <a:gd name="connsiteY7" fmla="*/ 4163535 h 4239735"/>
              <a:gd name="connsiteX8" fmla="*/ 714375 w 1571625"/>
              <a:gd name="connsiteY8" fmla="*/ 2801460 h 4239735"/>
              <a:gd name="connsiteX9" fmla="*/ 180975 w 1571625"/>
              <a:gd name="connsiteY9" fmla="*/ 4239735 h 4239735"/>
              <a:gd name="connsiteX10" fmla="*/ 0 w 1571625"/>
              <a:gd name="connsiteY10" fmla="*/ 4239735 h 4239735"/>
              <a:gd name="connsiteX11" fmla="*/ 542925 w 1571625"/>
              <a:gd name="connsiteY11" fmla="*/ 2820510 h 4239735"/>
              <a:gd name="connsiteX12" fmla="*/ 600075 w 1571625"/>
              <a:gd name="connsiteY12" fmla="*/ 1582260 h 4239735"/>
              <a:gd name="connsiteX13" fmla="*/ 104775 w 1571625"/>
              <a:gd name="connsiteY13" fmla="*/ 2144235 h 4239735"/>
              <a:gd name="connsiteX14" fmla="*/ 57150 w 1571625"/>
              <a:gd name="connsiteY14" fmla="*/ 2039460 h 4239735"/>
              <a:gd name="connsiteX15" fmla="*/ 666750 w 1571625"/>
              <a:gd name="connsiteY15" fmla="*/ 1382235 h 4239735"/>
              <a:gd name="connsiteX16" fmla="*/ 663092 w 1571625"/>
              <a:gd name="connsiteY16" fmla="*/ 1116297 h 4239735"/>
              <a:gd name="connsiteX17" fmla="*/ 276225 w 1571625"/>
              <a:gd name="connsiteY17" fmla="*/ 248760 h 4239735"/>
              <a:gd name="connsiteX18" fmla="*/ 1162050 w 1571625"/>
              <a:gd name="connsiteY18" fmla="*/ 229710 h 4239735"/>
              <a:gd name="connsiteX19" fmla="*/ 742950 w 1571625"/>
              <a:gd name="connsiteY19" fmla="*/ 1115535 h 4239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71625" h="4239735">
                <a:moveTo>
                  <a:pt x="742950" y="1115535"/>
                </a:moveTo>
                <a:lnTo>
                  <a:pt x="742950" y="1363185"/>
                </a:lnTo>
                <a:lnTo>
                  <a:pt x="1400175" y="2096610"/>
                </a:lnTo>
                <a:lnTo>
                  <a:pt x="1333500" y="2163285"/>
                </a:lnTo>
                <a:lnTo>
                  <a:pt x="857250" y="1601310"/>
                </a:lnTo>
                <a:lnTo>
                  <a:pt x="876300" y="2801460"/>
                </a:lnTo>
                <a:lnTo>
                  <a:pt x="1571625" y="4154010"/>
                </a:lnTo>
                <a:lnTo>
                  <a:pt x="1333500" y="4163535"/>
                </a:lnTo>
                <a:lnTo>
                  <a:pt x="714375" y="2801460"/>
                </a:lnTo>
                <a:lnTo>
                  <a:pt x="180975" y="4239735"/>
                </a:lnTo>
                <a:lnTo>
                  <a:pt x="0" y="4239735"/>
                </a:lnTo>
                <a:lnTo>
                  <a:pt x="542925" y="2820510"/>
                </a:lnTo>
                <a:lnTo>
                  <a:pt x="600075" y="1582260"/>
                </a:lnTo>
                <a:lnTo>
                  <a:pt x="104775" y="2144235"/>
                </a:lnTo>
                <a:lnTo>
                  <a:pt x="57150" y="2039460"/>
                </a:lnTo>
                <a:lnTo>
                  <a:pt x="666750" y="1382235"/>
                </a:lnTo>
                <a:cubicBezTo>
                  <a:pt x="665531" y="1293589"/>
                  <a:pt x="664311" y="1204943"/>
                  <a:pt x="663092" y="1116297"/>
                </a:cubicBezTo>
                <a:cubicBezTo>
                  <a:pt x="293205" y="1060735"/>
                  <a:pt x="57734" y="561116"/>
                  <a:pt x="276225" y="248760"/>
                </a:cubicBezTo>
                <a:cubicBezTo>
                  <a:pt x="494716" y="-63596"/>
                  <a:pt x="936905" y="-94902"/>
                  <a:pt x="1162050" y="229710"/>
                </a:cubicBezTo>
                <a:cubicBezTo>
                  <a:pt x="1387195" y="554322"/>
                  <a:pt x="1158875" y="1106010"/>
                  <a:pt x="742950" y="1115535"/>
                </a:cubicBezTo>
                <a:close/>
              </a:path>
            </a:pathLst>
          </a:custGeom>
          <a:solidFill>
            <a:srgbClr val="00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2" name="Freeform 51"/>
          <p:cNvSpPr>
            <a:spLocks noChangeAspect="1"/>
          </p:cNvSpPr>
          <p:nvPr/>
        </p:nvSpPr>
        <p:spPr>
          <a:xfrm>
            <a:off x="3690717" y="5221934"/>
            <a:ext cx="192477" cy="457200"/>
          </a:xfrm>
          <a:custGeom>
            <a:avLst/>
            <a:gdLst>
              <a:gd name="connsiteX0" fmla="*/ 685800 w 1514475"/>
              <a:gd name="connsiteY0" fmla="*/ 885825 h 4010025"/>
              <a:gd name="connsiteX1" fmla="*/ 685800 w 1514475"/>
              <a:gd name="connsiteY1" fmla="*/ 1133475 h 4010025"/>
              <a:gd name="connsiteX2" fmla="*/ 1343025 w 1514475"/>
              <a:gd name="connsiteY2" fmla="*/ 1866900 h 4010025"/>
              <a:gd name="connsiteX3" fmla="*/ 1276350 w 1514475"/>
              <a:gd name="connsiteY3" fmla="*/ 1933575 h 4010025"/>
              <a:gd name="connsiteX4" fmla="*/ 800100 w 1514475"/>
              <a:gd name="connsiteY4" fmla="*/ 1371600 h 4010025"/>
              <a:gd name="connsiteX5" fmla="*/ 819150 w 1514475"/>
              <a:gd name="connsiteY5" fmla="*/ 2571750 h 4010025"/>
              <a:gd name="connsiteX6" fmla="*/ 1514475 w 1514475"/>
              <a:gd name="connsiteY6" fmla="*/ 3924300 h 4010025"/>
              <a:gd name="connsiteX7" fmla="*/ 1276350 w 1514475"/>
              <a:gd name="connsiteY7" fmla="*/ 3933825 h 4010025"/>
              <a:gd name="connsiteX8" fmla="*/ 657225 w 1514475"/>
              <a:gd name="connsiteY8" fmla="*/ 2571750 h 4010025"/>
              <a:gd name="connsiteX9" fmla="*/ 123825 w 1514475"/>
              <a:gd name="connsiteY9" fmla="*/ 4010025 h 4010025"/>
              <a:gd name="connsiteX10" fmla="*/ 0 w 1514475"/>
              <a:gd name="connsiteY10" fmla="*/ 4010025 h 4010025"/>
              <a:gd name="connsiteX11" fmla="*/ 542925 w 1514475"/>
              <a:gd name="connsiteY11" fmla="*/ 2552700 h 4010025"/>
              <a:gd name="connsiteX12" fmla="*/ 542925 w 1514475"/>
              <a:gd name="connsiteY12" fmla="*/ 1352550 h 4010025"/>
              <a:gd name="connsiteX13" fmla="*/ 47625 w 1514475"/>
              <a:gd name="connsiteY13" fmla="*/ 1914525 h 4010025"/>
              <a:gd name="connsiteX14" fmla="*/ 0 w 1514475"/>
              <a:gd name="connsiteY14" fmla="*/ 1809750 h 4010025"/>
              <a:gd name="connsiteX15" fmla="*/ 609600 w 1514475"/>
              <a:gd name="connsiteY15" fmla="*/ 1152525 h 4010025"/>
              <a:gd name="connsiteX16" fmla="*/ 609600 w 1514475"/>
              <a:gd name="connsiteY16" fmla="*/ 904875 h 4010025"/>
              <a:gd name="connsiteX17" fmla="*/ 219075 w 1514475"/>
              <a:gd name="connsiteY17" fmla="*/ 19050 h 4010025"/>
              <a:gd name="connsiteX18" fmla="*/ 1104900 w 1514475"/>
              <a:gd name="connsiteY18" fmla="*/ 0 h 4010025"/>
              <a:gd name="connsiteX19" fmla="*/ 685800 w 1514475"/>
              <a:gd name="connsiteY19" fmla="*/ 885825 h 4010025"/>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70696 h 4194896"/>
              <a:gd name="connsiteX1" fmla="*/ 685800 w 1514475"/>
              <a:gd name="connsiteY1" fmla="*/ 1318346 h 4194896"/>
              <a:gd name="connsiteX2" fmla="*/ 1343025 w 1514475"/>
              <a:gd name="connsiteY2" fmla="*/ 2051771 h 4194896"/>
              <a:gd name="connsiteX3" fmla="*/ 1276350 w 1514475"/>
              <a:gd name="connsiteY3" fmla="*/ 2118446 h 4194896"/>
              <a:gd name="connsiteX4" fmla="*/ 800100 w 1514475"/>
              <a:gd name="connsiteY4" fmla="*/ 1556471 h 4194896"/>
              <a:gd name="connsiteX5" fmla="*/ 819150 w 1514475"/>
              <a:gd name="connsiteY5" fmla="*/ 2756621 h 4194896"/>
              <a:gd name="connsiteX6" fmla="*/ 1514475 w 1514475"/>
              <a:gd name="connsiteY6" fmla="*/ 4109171 h 4194896"/>
              <a:gd name="connsiteX7" fmla="*/ 1276350 w 1514475"/>
              <a:gd name="connsiteY7" fmla="*/ 4118696 h 4194896"/>
              <a:gd name="connsiteX8" fmla="*/ 657225 w 1514475"/>
              <a:gd name="connsiteY8" fmla="*/ 2756621 h 4194896"/>
              <a:gd name="connsiteX9" fmla="*/ 123825 w 1514475"/>
              <a:gd name="connsiteY9" fmla="*/ 4194896 h 4194896"/>
              <a:gd name="connsiteX10" fmla="*/ 0 w 1514475"/>
              <a:gd name="connsiteY10" fmla="*/ 4194896 h 4194896"/>
              <a:gd name="connsiteX11" fmla="*/ 542925 w 1514475"/>
              <a:gd name="connsiteY11" fmla="*/ 2737571 h 4194896"/>
              <a:gd name="connsiteX12" fmla="*/ 542925 w 1514475"/>
              <a:gd name="connsiteY12" fmla="*/ 1537421 h 4194896"/>
              <a:gd name="connsiteX13" fmla="*/ 47625 w 1514475"/>
              <a:gd name="connsiteY13" fmla="*/ 2099396 h 4194896"/>
              <a:gd name="connsiteX14" fmla="*/ 0 w 1514475"/>
              <a:gd name="connsiteY14" fmla="*/ 1994621 h 4194896"/>
              <a:gd name="connsiteX15" fmla="*/ 609600 w 1514475"/>
              <a:gd name="connsiteY15" fmla="*/ 1337396 h 4194896"/>
              <a:gd name="connsiteX16" fmla="*/ 609600 w 1514475"/>
              <a:gd name="connsiteY16" fmla="*/ 1089746 h 4194896"/>
              <a:gd name="connsiteX17" fmla="*/ 219075 w 1514475"/>
              <a:gd name="connsiteY17" fmla="*/ 203921 h 4194896"/>
              <a:gd name="connsiteX18" fmla="*/ 1104900 w 1514475"/>
              <a:gd name="connsiteY18" fmla="*/ 184871 h 4194896"/>
              <a:gd name="connsiteX19" fmla="*/ 685800 w 1514475"/>
              <a:gd name="connsiteY19" fmla="*/ 1070696 h 4194896"/>
              <a:gd name="connsiteX0" fmla="*/ 685800 w 1514475"/>
              <a:gd name="connsiteY0" fmla="*/ 1103154 h 4227354"/>
              <a:gd name="connsiteX1" fmla="*/ 685800 w 1514475"/>
              <a:gd name="connsiteY1" fmla="*/ 1350804 h 4227354"/>
              <a:gd name="connsiteX2" fmla="*/ 1343025 w 1514475"/>
              <a:gd name="connsiteY2" fmla="*/ 2084229 h 4227354"/>
              <a:gd name="connsiteX3" fmla="*/ 1276350 w 1514475"/>
              <a:gd name="connsiteY3" fmla="*/ 2150904 h 4227354"/>
              <a:gd name="connsiteX4" fmla="*/ 800100 w 1514475"/>
              <a:gd name="connsiteY4" fmla="*/ 1588929 h 4227354"/>
              <a:gd name="connsiteX5" fmla="*/ 819150 w 1514475"/>
              <a:gd name="connsiteY5" fmla="*/ 2789079 h 4227354"/>
              <a:gd name="connsiteX6" fmla="*/ 1514475 w 1514475"/>
              <a:gd name="connsiteY6" fmla="*/ 4141629 h 4227354"/>
              <a:gd name="connsiteX7" fmla="*/ 1276350 w 1514475"/>
              <a:gd name="connsiteY7" fmla="*/ 4151154 h 4227354"/>
              <a:gd name="connsiteX8" fmla="*/ 657225 w 1514475"/>
              <a:gd name="connsiteY8" fmla="*/ 2789079 h 4227354"/>
              <a:gd name="connsiteX9" fmla="*/ 123825 w 1514475"/>
              <a:gd name="connsiteY9" fmla="*/ 4227354 h 4227354"/>
              <a:gd name="connsiteX10" fmla="*/ 0 w 1514475"/>
              <a:gd name="connsiteY10" fmla="*/ 4227354 h 4227354"/>
              <a:gd name="connsiteX11" fmla="*/ 542925 w 1514475"/>
              <a:gd name="connsiteY11" fmla="*/ 2770029 h 4227354"/>
              <a:gd name="connsiteX12" fmla="*/ 542925 w 1514475"/>
              <a:gd name="connsiteY12" fmla="*/ 1569879 h 4227354"/>
              <a:gd name="connsiteX13" fmla="*/ 47625 w 1514475"/>
              <a:gd name="connsiteY13" fmla="*/ 2131854 h 4227354"/>
              <a:gd name="connsiteX14" fmla="*/ 0 w 1514475"/>
              <a:gd name="connsiteY14" fmla="*/ 2027079 h 4227354"/>
              <a:gd name="connsiteX15" fmla="*/ 609600 w 1514475"/>
              <a:gd name="connsiteY15" fmla="*/ 1369854 h 4227354"/>
              <a:gd name="connsiteX16" fmla="*/ 609600 w 1514475"/>
              <a:gd name="connsiteY16" fmla="*/ 1122204 h 4227354"/>
              <a:gd name="connsiteX17" fmla="*/ 219075 w 1514475"/>
              <a:gd name="connsiteY17" fmla="*/ 236379 h 4227354"/>
              <a:gd name="connsiteX18" fmla="*/ 1104900 w 1514475"/>
              <a:gd name="connsiteY18" fmla="*/ 217329 h 4227354"/>
              <a:gd name="connsiteX19" fmla="*/ 685800 w 1514475"/>
              <a:gd name="connsiteY19" fmla="*/ 1103154 h 4227354"/>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542925 w 1514475"/>
              <a:gd name="connsiteY11" fmla="*/ 27797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485775 w 1514475"/>
              <a:gd name="connsiteY11" fmla="*/ 28178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742950 w 1571625"/>
              <a:gd name="connsiteY0" fmla="*/ 1112838 h 4237038"/>
              <a:gd name="connsiteX1" fmla="*/ 742950 w 1571625"/>
              <a:gd name="connsiteY1" fmla="*/ 1360488 h 4237038"/>
              <a:gd name="connsiteX2" fmla="*/ 1400175 w 1571625"/>
              <a:gd name="connsiteY2" fmla="*/ 2093913 h 4237038"/>
              <a:gd name="connsiteX3" fmla="*/ 1333500 w 1571625"/>
              <a:gd name="connsiteY3" fmla="*/ 2160588 h 4237038"/>
              <a:gd name="connsiteX4" fmla="*/ 857250 w 1571625"/>
              <a:gd name="connsiteY4" fmla="*/ 1598613 h 4237038"/>
              <a:gd name="connsiteX5" fmla="*/ 876300 w 1571625"/>
              <a:gd name="connsiteY5" fmla="*/ 2798763 h 4237038"/>
              <a:gd name="connsiteX6" fmla="*/ 1571625 w 1571625"/>
              <a:gd name="connsiteY6" fmla="*/ 4151313 h 4237038"/>
              <a:gd name="connsiteX7" fmla="*/ 1333500 w 1571625"/>
              <a:gd name="connsiteY7" fmla="*/ 4160838 h 4237038"/>
              <a:gd name="connsiteX8" fmla="*/ 714375 w 1571625"/>
              <a:gd name="connsiteY8" fmla="*/ 2798763 h 4237038"/>
              <a:gd name="connsiteX9" fmla="*/ 180975 w 1571625"/>
              <a:gd name="connsiteY9" fmla="*/ 4237038 h 4237038"/>
              <a:gd name="connsiteX10" fmla="*/ 0 w 1571625"/>
              <a:gd name="connsiteY10" fmla="*/ 4237038 h 4237038"/>
              <a:gd name="connsiteX11" fmla="*/ 542925 w 1571625"/>
              <a:gd name="connsiteY11" fmla="*/ 2817813 h 4237038"/>
              <a:gd name="connsiteX12" fmla="*/ 600075 w 1571625"/>
              <a:gd name="connsiteY12" fmla="*/ 1579563 h 4237038"/>
              <a:gd name="connsiteX13" fmla="*/ 104775 w 1571625"/>
              <a:gd name="connsiteY13" fmla="*/ 2141538 h 4237038"/>
              <a:gd name="connsiteX14" fmla="*/ 57150 w 1571625"/>
              <a:gd name="connsiteY14" fmla="*/ 2036763 h 4237038"/>
              <a:gd name="connsiteX15" fmla="*/ 666750 w 1571625"/>
              <a:gd name="connsiteY15" fmla="*/ 1379538 h 4237038"/>
              <a:gd name="connsiteX16" fmla="*/ 666750 w 1571625"/>
              <a:gd name="connsiteY16" fmla="*/ 1131888 h 4237038"/>
              <a:gd name="connsiteX17" fmla="*/ 276225 w 1571625"/>
              <a:gd name="connsiteY17" fmla="*/ 246063 h 4237038"/>
              <a:gd name="connsiteX18" fmla="*/ 1162050 w 1571625"/>
              <a:gd name="connsiteY18" fmla="*/ 227013 h 4237038"/>
              <a:gd name="connsiteX19" fmla="*/ 742950 w 1571625"/>
              <a:gd name="connsiteY19" fmla="*/ 1112838 h 4237038"/>
              <a:gd name="connsiteX0" fmla="*/ 742950 w 1571625"/>
              <a:gd name="connsiteY0" fmla="*/ 1105536 h 4229736"/>
              <a:gd name="connsiteX1" fmla="*/ 742950 w 1571625"/>
              <a:gd name="connsiteY1" fmla="*/ 1353186 h 4229736"/>
              <a:gd name="connsiteX2" fmla="*/ 1400175 w 1571625"/>
              <a:gd name="connsiteY2" fmla="*/ 2086611 h 4229736"/>
              <a:gd name="connsiteX3" fmla="*/ 1333500 w 1571625"/>
              <a:gd name="connsiteY3" fmla="*/ 2153286 h 4229736"/>
              <a:gd name="connsiteX4" fmla="*/ 857250 w 1571625"/>
              <a:gd name="connsiteY4" fmla="*/ 1591311 h 4229736"/>
              <a:gd name="connsiteX5" fmla="*/ 876300 w 1571625"/>
              <a:gd name="connsiteY5" fmla="*/ 2791461 h 4229736"/>
              <a:gd name="connsiteX6" fmla="*/ 1571625 w 1571625"/>
              <a:gd name="connsiteY6" fmla="*/ 4144011 h 4229736"/>
              <a:gd name="connsiteX7" fmla="*/ 1333500 w 1571625"/>
              <a:gd name="connsiteY7" fmla="*/ 4153536 h 4229736"/>
              <a:gd name="connsiteX8" fmla="*/ 714375 w 1571625"/>
              <a:gd name="connsiteY8" fmla="*/ 2791461 h 4229736"/>
              <a:gd name="connsiteX9" fmla="*/ 180975 w 1571625"/>
              <a:gd name="connsiteY9" fmla="*/ 4229736 h 4229736"/>
              <a:gd name="connsiteX10" fmla="*/ 0 w 1571625"/>
              <a:gd name="connsiteY10" fmla="*/ 4229736 h 4229736"/>
              <a:gd name="connsiteX11" fmla="*/ 542925 w 1571625"/>
              <a:gd name="connsiteY11" fmla="*/ 2810511 h 4229736"/>
              <a:gd name="connsiteX12" fmla="*/ 600075 w 1571625"/>
              <a:gd name="connsiteY12" fmla="*/ 1572261 h 4229736"/>
              <a:gd name="connsiteX13" fmla="*/ 104775 w 1571625"/>
              <a:gd name="connsiteY13" fmla="*/ 2134236 h 4229736"/>
              <a:gd name="connsiteX14" fmla="*/ 57150 w 1571625"/>
              <a:gd name="connsiteY14" fmla="*/ 2029461 h 4229736"/>
              <a:gd name="connsiteX15" fmla="*/ 666750 w 1571625"/>
              <a:gd name="connsiteY15" fmla="*/ 1372236 h 4229736"/>
              <a:gd name="connsiteX16" fmla="*/ 666750 w 1571625"/>
              <a:gd name="connsiteY16" fmla="*/ 1124586 h 4229736"/>
              <a:gd name="connsiteX17" fmla="*/ 276225 w 1571625"/>
              <a:gd name="connsiteY17" fmla="*/ 238761 h 4229736"/>
              <a:gd name="connsiteX18" fmla="*/ 1162050 w 1571625"/>
              <a:gd name="connsiteY18" fmla="*/ 219711 h 4229736"/>
              <a:gd name="connsiteX19" fmla="*/ 742950 w 1571625"/>
              <a:gd name="connsiteY19" fmla="*/ 1105536 h 4229736"/>
              <a:gd name="connsiteX0" fmla="*/ 742950 w 1571625"/>
              <a:gd name="connsiteY0" fmla="*/ 1061910 h 4186110"/>
              <a:gd name="connsiteX1" fmla="*/ 742950 w 1571625"/>
              <a:gd name="connsiteY1" fmla="*/ 1309560 h 4186110"/>
              <a:gd name="connsiteX2" fmla="*/ 1400175 w 1571625"/>
              <a:gd name="connsiteY2" fmla="*/ 2042985 h 4186110"/>
              <a:gd name="connsiteX3" fmla="*/ 1333500 w 1571625"/>
              <a:gd name="connsiteY3" fmla="*/ 2109660 h 4186110"/>
              <a:gd name="connsiteX4" fmla="*/ 857250 w 1571625"/>
              <a:gd name="connsiteY4" fmla="*/ 1547685 h 4186110"/>
              <a:gd name="connsiteX5" fmla="*/ 876300 w 1571625"/>
              <a:gd name="connsiteY5" fmla="*/ 2747835 h 4186110"/>
              <a:gd name="connsiteX6" fmla="*/ 1571625 w 1571625"/>
              <a:gd name="connsiteY6" fmla="*/ 4100385 h 4186110"/>
              <a:gd name="connsiteX7" fmla="*/ 1333500 w 1571625"/>
              <a:gd name="connsiteY7" fmla="*/ 4109910 h 4186110"/>
              <a:gd name="connsiteX8" fmla="*/ 714375 w 1571625"/>
              <a:gd name="connsiteY8" fmla="*/ 2747835 h 4186110"/>
              <a:gd name="connsiteX9" fmla="*/ 180975 w 1571625"/>
              <a:gd name="connsiteY9" fmla="*/ 4186110 h 4186110"/>
              <a:gd name="connsiteX10" fmla="*/ 0 w 1571625"/>
              <a:gd name="connsiteY10" fmla="*/ 4186110 h 4186110"/>
              <a:gd name="connsiteX11" fmla="*/ 542925 w 1571625"/>
              <a:gd name="connsiteY11" fmla="*/ 2766885 h 4186110"/>
              <a:gd name="connsiteX12" fmla="*/ 600075 w 1571625"/>
              <a:gd name="connsiteY12" fmla="*/ 1528635 h 4186110"/>
              <a:gd name="connsiteX13" fmla="*/ 104775 w 1571625"/>
              <a:gd name="connsiteY13" fmla="*/ 2090610 h 4186110"/>
              <a:gd name="connsiteX14" fmla="*/ 57150 w 1571625"/>
              <a:gd name="connsiteY14" fmla="*/ 1985835 h 4186110"/>
              <a:gd name="connsiteX15" fmla="*/ 666750 w 1571625"/>
              <a:gd name="connsiteY15" fmla="*/ 1328610 h 4186110"/>
              <a:gd name="connsiteX16" fmla="*/ 663092 w 1571625"/>
              <a:gd name="connsiteY16" fmla="*/ 1062672 h 4186110"/>
              <a:gd name="connsiteX17" fmla="*/ 276225 w 1571625"/>
              <a:gd name="connsiteY17" fmla="*/ 195135 h 4186110"/>
              <a:gd name="connsiteX18" fmla="*/ 1162050 w 1571625"/>
              <a:gd name="connsiteY18" fmla="*/ 176085 h 4186110"/>
              <a:gd name="connsiteX19" fmla="*/ 742950 w 1571625"/>
              <a:gd name="connsiteY19" fmla="*/ 1061910 h 4186110"/>
              <a:gd name="connsiteX0" fmla="*/ 742950 w 1571625"/>
              <a:gd name="connsiteY0" fmla="*/ 1115535 h 4239735"/>
              <a:gd name="connsiteX1" fmla="*/ 742950 w 1571625"/>
              <a:gd name="connsiteY1" fmla="*/ 1363185 h 4239735"/>
              <a:gd name="connsiteX2" fmla="*/ 1400175 w 1571625"/>
              <a:gd name="connsiteY2" fmla="*/ 2096610 h 4239735"/>
              <a:gd name="connsiteX3" fmla="*/ 1333500 w 1571625"/>
              <a:gd name="connsiteY3" fmla="*/ 2163285 h 4239735"/>
              <a:gd name="connsiteX4" fmla="*/ 857250 w 1571625"/>
              <a:gd name="connsiteY4" fmla="*/ 1601310 h 4239735"/>
              <a:gd name="connsiteX5" fmla="*/ 876300 w 1571625"/>
              <a:gd name="connsiteY5" fmla="*/ 2801460 h 4239735"/>
              <a:gd name="connsiteX6" fmla="*/ 1571625 w 1571625"/>
              <a:gd name="connsiteY6" fmla="*/ 4154010 h 4239735"/>
              <a:gd name="connsiteX7" fmla="*/ 1333500 w 1571625"/>
              <a:gd name="connsiteY7" fmla="*/ 4163535 h 4239735"/>
              <a:gd name="connsiteX8" fmla="*/ 714375 w 1571625"/>
              <a:gd name="connsiteY8" fmla="*/ 2801460 h 4239735"/>
              <a:gd name="connsiteX9" fmla="*/ 180975 w 1571625"/>
              <a:gd name="connsiteY9" fmla="*/ 4239735 h 4239735"/>
              <a:gd name="connsiteX10" fmla="*/ 0 w 1571625"/>
              <a:gd name="connsiteY10" fmla="*/ 4239735 h 4239735"/>
              <a:gd name="connsiteX11" fmla="*/ 542925 w 1571625"/>
              <a:gd name="connsiteY11" fmla="*/ 2820510 h 4239735"/>
              <a:gd name="connsiteX12" fmla="*/ 600075 w 1571625"/>
              <a:gd name="connsiteY12" fmla="*/ 1582260 h 4239735"/>
              <a:gd name="connsiteX13" fmla="*/ 104775 w 1571625"/>
              <a:gd name="connsiteY13" fmla="*/ 2144235 h 4239735"/>
              <a:gd name="connsiteX14" fmla="*/ 57150 w 1571625"/>
              <a:gd name="connsiteY14" fmla="*/ 2039460 h 4239735"/>
              <a:gd name="connsiteX15" fmla="*/ 666750 w 1571625"/>
              <a:gd name="connsiteY15" fmla="*/ 1382235 h 4239735"/>
              <a:gd name="connsiteX16" fmla="*/ 663092 w 1571625"/>
              <a:gd name="connsiteY16" fmla="*/ 1116297 h 4239735"/>
              <a:gd name="connsiteX17" fmla="*/ 276225 w 1571625"/>
              <a:gd name="connsiteY17" fmla="*/ 248760 h 4239735"/>
              <a:gd name="connsiteX18" fmla="*/ 1162050 w 1571625"/>
              <a:gd name="connsiteY18" fmla="*/ 229710 h 4239735"/>
              <a:gd name="connsiteX19" fmla="*/ 742950 w 1571625"/>
              <a:gd name="connsiteY19" fmla="*/ 1115535 h 4239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71625" h="4239735">
                <a:moveTo>
                  <a:pt x="742950" y="1115535"/>
                </a:moveTo>
                <a:lnTo>
                  <a:pt x="742950" y="1363185"/>
                </a:lnTo>
                <a:lnTo>
                  <a:pt x="1400175" y="2096610"/>
                </a:lnTo>
                <a:lnTo>
                  <a:pt x="1333500" y="2163285"/>
                </a:lnTo>
                <a:lnTo>
                  <a:pt x="857250" y="1601310"/>
                </a:lnTo>
                <a:lnTo>
                  <a:pt x="876300" y="2801460"/>
                </a:lnTo>
                <a:lnTo>
                  <a:pt x="1571625" y="4154010"/>
                </a:lnTo>
                <a:lnTo>
                  <a:pt x="1333500" y="4163535"/>
                </a:lnTo>
                <a:lnTo>
                  <a:pt x="714375" y="2801460"/>
                </a:lnTo>
                <a:lnTo>
                  <a:pt x="180975" y="4239735"/>
                </a:lnTo>
                <a:lnTo>
                  <a:pt x="0" y="4239735"/>
                </a:lnTo>
                <a:lnTo>
                  <a:pt x="542925" y="2820510"/>
                </a:lnTo>
                <a:lnTo>
                  <a:pt x="600075" y="1582260"/>
                </a:lnTo>
                <a:lnTo>
                  <a:pt x="104775" y="2144235"/>
                </a:lnTo>
                <a:lnTo>
                  <a:pt x="57150" y="2039460"/>
                </a:lnTo>
                <a:lnTo>
                  <a:pt x="666750" y="1382235"/>
                </a:lnTo>
                <a:cubicBezTo>
                  <a:pt x="665531" y="1293589"/>
                  <a:pt x="664311" y="1204943"/>
                  <a:pt x="663092" y="1116297"/>
                </a:cubicBezTo>
                <a:cubicBezTo>
                  <a:pt x="293205" y="1060735"/>
                  <a:pt x="57734" y="561116"/>
                  <a:pt x="276225" y="248760"/>
                </a:cubicBezTo>
                <a:cubicBezTo>
                  <a:pt x="494716" y="-63596"/>
                  <a:pt x="936905" y="-94902"/>
                  <a:pt x="1162050" y="229710"/>
                </a:cubicBezTo>
                <a:cubicBezTo>
                  <a:pt x="1387195" y="554322"/>
                  <a:pt x="1158875" y="1106010"/>
                  <a:pt x="742950" y="1115535"/>
                </a:cubicBezTo>
                <a:close/>
              </a:path>
            </a:pathLst>
          </a:custGeom>
          <a:solidFill>
            <a:srgbClr val="00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3" name="Freeform 52"/>
          <p:cNvSpPr>
            <a:spLocks noChangeAspect="1"/>
          </p:cNvSpPr>
          <p:nvPr/>
        </p:nvSpPr>
        <p:spPr>
          <a:xfrm>
            <a:off x="1677536" y="5528592"/>
            <a:ext cx="192477" cy="457200"/>
          </a:xfrm>
          <a:custGeom>
            <a:avLst/>
            <a:gdLst>
              <a:gd name="connsiteX0" fmla="*/ 685800 w 1514475"/>
              <a:gd name="connsiteY0" fmla="*/ 885825 h 4010025"/>
              <a:gd name="connsiteX1" fmla="*/ 685800 w 1514475"/>
              <a:gd name="connsiteY1" fmla="*/ 1133475 h 4010025"/>
              <a:gd name="connsiteX2" fmla="*/ 1343025 w 1514475"/>
              <a:gd name="connsiteY2" fmla="*/ 1866900 h 4010025"/>
              <a:gd name="connsiteX3" fmla="*/ 1276350 w 1514475"/>
              <a:gd name="connsiteY3" fmla="*/ 1933575 h 4010025"/>
              <a:gd name="connsiteX4" fmla="*/ 800100 w 1514475"/>
              <a:gd name="connsiteY4" fmla="*/ 1371600 h 4010025"/>
              <a:gd name="connsiteX5" fmla="*/ 819150 w 1514475"/>
              <a:gd name="connsiteY5" fmla="*/ 2571750 h 4010025"/>
              <a:gd name="connsiteX6" fmla="*/ 1514475 w 1514475"/>
              <a:gd name="connsiteY6" fmla="*/ 3924300 h 4010025"/>
              <a:gd name="connsiteX7" fmla="*/ 1276350 w 1514475"/>
              <a:gd name="connsiteY7" fmla="*/ 3933825 h 4010025"/>
              <a:gd name="connsiteX8" fmla="*/ 657225 w 1514475"/>
              <a:gd name="connsiteY8" fmla="*/ 2571750 h 4010025"/>
              <a:gd name="connsiteX9" fmla="*/ 123825 w 1514475"/>
              <a:gd name="connsiteY9" fmla="*/ 4010025 h 4010025"/>
              <a:gd name="connsiteX10" fmla="*/ 0 w 1514475"/>
              <a:gd name="connsiteY10" fmla="*/ 4010025 h 4010025"/>
              <a:gd name="connsiteX11" fmla="*/ 542925 w 1514475"/>
              <a:gd name="connsiteY11" fmla="*/ 2552700 h 4010025"/>
              <a:gd name="connsiteX12" fmla="*/ 542925 w 1514475"/>
              <a:gd name="connsiteY12" fmla="*/ 1352550 h 4010025"/>
              <a:gd name="connsiteX13" fmla="*/ 47625 w 1514475"/>
              <a:gd name="connsiteY13" fmla="*/ 1914525 h 4010025"/>
              <a:gd name="connsiteX14" fmla="*/ 0 w 1514475"/>
              <a:gd name="connsiteY14" fmla="*/ 1809750 h 4010025"/>
              <a:gd name="connsiteX15" fmla="*/ 609600 w 1514475"/>
              <a:gd name="connsiteY15" fmla="*/ 1152525 h 4010025"/>
              <a:gd name="connsiteX16" fmla="*/ 609600 w 1514475"/>
              <a:gd name="connsiteY16" fmla="*/ 904875 h 4010025"/>
              <a:gd name="connsiteX17" fmla="*/ 219075 w 1514475"/>
              <a:gd name="connsiteY17" fmla="*/ 19050 h 4010025"/>
              <a:gd name="connsiteX18" fmla="*/ 1104900 w 1514475"/>
              <a:gd name="connsiteY18" fmla="*/ 0 h 4010025"/>
              <a:gd name="connsiteX19" fmla="*/ 685800 w 1514475"/>
              <a:gd name="connsiteY19" fmla="*/ 885825 h 4010025"/>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70696 h 4194896"/>
              <a:gd name="connsiteX1" fmla="*/ 685800 w 1514475"/>
              <a:gd name="connsiteY1" fmla="*/ 1318346 h 4194896"/>
              <a:gd name="connsiteX2" fmla="*/ 1343025 w 1514475"/>
              <a:gd name="connsiteY2" fmla="*/ 2051771 h 4194896"/>
              <a:gd name="connsiteX3" fmla="*/ 1276350 w 1514475"/>
              <a:gd name="connsiteY3" fmla="*/ 2118446 h 4194896"/>
              <a:gd name="connsiteX4" fmla="*/ 800100 w 1514475"/>
              <a:gd name="connsiteY4" fmla="*/ 1556471 h 4194896"/>
              <a:gd name="connsiteX5" fmla="*/ 819150 w 1514475"/>
              <a:gd name="connsiteY5" fmla="*/ 2756621 h 4194896"/>
              <a:gd name="connsiteX6" fmla="*/ 1514475 w 1514475"/>
              <a:gd name="connsiteY6" fmla="*/ 4109171 h 4194896"/>
              <a:gd name="connsiteX7" fmla="*/ 1276350 w 1514475"/>
              <a:gd name="connsiteY7" fmla="*/ 4118696 h 4194896"/>
              <a:gd name="connsiteX8" fmla="*/ 657225 w 1514475"/>
              <a:gd name="connsiteY8" fmla="*/ 2756621 h 4194896"/>
              <a:gd name="connsiteX9" fmla="*/ 123825 w 1514475"/>
              <a:gd name="connsiteY9" fmla="*/ 4194896 h 4194896"/>
              <a:gd name="connsiteX10" fmla="*/ 0 w 1514475"/>
              <a:gd name="connsiteY10" fmla="*/ 4194896 h 4194896"/>
              <a:gd name="connsiteX11" fmla="*/ 542925 w 1514475"/>
              <a:gd name="connsiteY11" fmla="*/ 2737571 h 4194896"/>
              <a:gd name="connsiteX12" fmla="*/ 542925 w 1514475"/>
              <a:gd name="connsiteY12" fmla="*/ 1537421 h 4194896"/>
              <a:gd name="connsiteX13" fmla="*/ 47625 w 1514475"/>
              <a:gd name="connsiteY13" fmla="*/ 2099396 h 4194896"/>
              <a:gd name="connsiteX14" fmla="*/ 0 w 1514475"/>
              <a:gd name="connsiteY14" fmla="*/ 1994621 h 4194896"/>
              <a:gd name="connsiteX15" fmla="*/ 609600 w 1514475"/>
              <a:gd name="connsiteY15" fmla="*/ 1337396 h 4194896"/>
              <a:gd name="connsiteX16" fmla="*/ 609600 w 1514475"/>
              <a:gd name="connsiteY16" fmla="*/ 1089746 h 4194896"/>
              <a:gd name="connsiteX17" fmla="*/ 219075 w 1514475"/>
              <a:gd name="connsiteY17" fmla="*/ 203921 h 4194896"/>
              <a:gd name="connsiteX18" fmla="*/ 1104900 w 1514475"/>
              <a:gd name="connsiteY18" fmla="*/ 184871 h 4194896"/>
              <a:gd name="connsiteX19" fmla="*/ 685800 w 1514475"/>
              <a:gd name="connsiteY19" fmla="*/ 1070696 h 4194896"/>
              <a:gd name="connsiteX0" fmla="*/ 685800 w 1514475"/>
              <a:gd name="connsiteY0" fmla="*/ 1103154 h 4227354"/>
              <a:gd name="connsiteX1" fmla="*/ 685800 w 1514475"/>
              <a:gd name="connsiteY1" fmla="*/ 1350804 h 4227354"/>
              <a:gd name="connsiteX2" fmla="*/ 1343025 w 1514475"/>
              <a:gd name="connsiteY2" fmla="*/ 2084229 h 4227354"/>
              <a:gd name="connsiteX3" fmla="*/ 1276350 w 1514475"/>
              <a:gd name="connsiteY3" fmla="*/ 2150904 h 4227354"/>
              <a:gd name="connsiteX4" fmla="*/ 800100 w 1514475"/>
              <a:gd name="connsiteY4" fmla="*/ 1588929 h 4227354"/>
              <a:gd name="connsiteX5" fmla="*/ 819150 w 1514475"/>
              <a:gd name="connsiteY5" fmla="*/ 2789079 h 4227354"/>
              <a:gd name="connsiteX6" fmla="*/ 1514475 w 1514475"/>
              <a:gd name="connsiteY6" fmla="*/ 4141629 h 4227354"/>
              <a:gd name="connsiteX7" fmla="*/ 1276350 w 1514475"/>
              <a:gd name="connsiteY7" fmla="*/ 4151154 h 4227354"/>
              <a:gd name="connsiteX8" fmla="*/ 657225 w 1514475"/>
              <a:gd name="connsiteY8" fmla="*/ 2789079 h 4227354"/>
              <a:gd name="connsiteX9" fmla="*/ 123825 w 1514475"/>
              <a:gd name="connsiteY9" fmla="*/ 4227354 h 4227354"/>
              <a:gd name="connsiteX10" fmla="*/ 0 w 1514475"/>
              <a:gd name="connsiteY10" fmla="*/ 4227354 h 4227354"/>
              <a:gd name="connsiteX11" fmla="*/ 542925 w 1514475"/>
              <a:gd name="connsiteY11" fmla="*/ 2770029 h 4227354"/>
              <a:gd name="connsiteX12" fmla="*/ 542925 w 1514475"/>
              <a:gd name="connsiteY12" fmla="*/ 1569879 h 4227354"/>
              <a:gd name="connsiteX13" fmla="*/ 47625 w 1514475"/>
              <a:gd name="connsiteY13" fmla="*/ 2131854 h 4227354"/>
              <a:gd name="connsiteX14" fmla="*/ 0 w 1514475"/>
              <a:gd name="connsiteY14" fmla="*/ 2027079 h 4227354"/>
              <a:gd name="connsiteX15" fmla="*/ 609600 w 1514475"/>
              <a:gd name="connsiteY15" fmla="*/ 1369854 h 4227354"/>
              <a:gd name="connsiteX16" fmla="*/ 609600 w 1514475"/>
              <a:gd name="connsiteY16" fmla="*/ 1122204 h 4227354"/>
              <a:gd name="connsiteX17" fmla="*/ 219075 w 1514475"/>
              <a:gd name="connsiteY17" fmla="*/ 236379 h 4227354"/>
              <a:gd name="connsiteX18" fmla="*/ 1104900 w 1514475"/>
              <a:gd name="connsiteY18" fmla="*/ 217329 h 4227354"/>
              <a:gd name="connsiteX19" fmla="*/ 685800 w 1514475"/>
              <a:gd name="connsiteY19" fmla="*/ 1103154 h 4227354"/>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542925 w 1514475"/>
              <a:gd name="connsiteY11" fmla="*/ 27797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485775 w 1514475"/>
              <a:gd name="connsiteY11" fmla="*/ 28178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742950 w 1571625"/>
              <a:gd name="connsiteY0" fmla="*/ 1112838 h 4237038"/>
              <a:gd name="connsiteX1" fmla="*/ 742950 w 1571625"/>
              <a:gd name="connsiteY1" fmla="*/ 1360488 h 4237038"/>
              <a:gd name="connsiteX2" fmla="*/ 1400175 w 1571625"/>
              <a:gd name="connsiteY2" fmla="*/ 2093913 h 4237038"/>
              <a:gd name="connsiteX3" fmla="*/ 1333500 w 1571625"/>
              <a:gd name="connsiteY3" fmla="*/ 2160588 h 4237038"/>
              <a:gd name="connsiteX4" fmla="*/ 857250 w 1571625"/>
              <a:gd name="connsiteY4" fmla="*/ 1598613 h 4237038"/>
              <a:gd name="connsiteX5" fmla="*/ 876300 w 1571625"/>
              <a:gd name="connsiteY5" fmla="*/ 2798763 h 4237038"/>
              <a:gd name="connsiteX6" fmla="*/ 1571625 w 1571625"/>
              <a:gd name="connsiteY6" fmla="*/ 4151313 h 4237038"/>
              <a:gd name="connsiteX7" fmla="*/ 1333500 w 1571625"/>
              <a:gd name="connsiteY7" fmla="*/ 4160838 h 4237038"/>
              <a:gd name="connsiteX8" fmla="*/ 714375 w 1571625"/>
              <a:gd name="connsiteY8" fmla="*/ 2798763 h 4237038"/>
              <a:gd name="connsiteX9" fmla="*/ 180975 w 1571625"/>
              <a:gd name="connsiteY9" fmla="*/ 4237038 h 4237038"/>
              <a:gd name="connsiteX10" fmla="*/ 0 w 1571625"/>
              <a:gd name="connsiteY10" fmla="*/ 4237038 h 4237038"/>
              <a:gd name="connsiteX11" fmla="*/ 542925 w 1571625"/>
              <a:gd name="connsiteY11" fmla="*/ 2817813 h 4237038"/>
              <a:gd name="connsiteX12" fmla="*/ 600075 w 1571625"/>
              <a:gd name="connsiteY12" fmla="*/ 1579563 h 4237038"/>
              <a:gd name="connsiteX13" fmla="*/ 104775 w 1571625"/>
              <a:gd name="connsiteY13" fmla="*/ 2141538 h 4237038"/>
              <a:gd name="connsiteX14" fmla="*/ 57150 w 1571625"/>
              <a:gd name="connsiteY14" fmla="*/ 2036763 h 4237038"/>
              <a:gd name="connsiteX15" fmla="*/ 666750 w 1571625"/>
              <a:gd name="connsiteY15" fmla="*/ 1379538 h 4237038"/>
              <a:gd name="connsiteX16" fmla="*/ 666750 w 1571625"/>
              <a:gd name="connsiteY16" fmla="*/ 1131888 h 4237038"/>
              <a:gd name="connsiteX17" fmla="*/ 276225 w 1571625"/>
              <a:gd name="connsiteY17" fmla="*/ 246063 h 4237038"/>
              <a:gd name="connsiteX18" fmla="*/ 1162050 w 1571625"/>
              <a:gd name="connsiteY18" fmla="*/ 227013 h 4237038"/>
              <a:gd name="connsiteX19" fmla="*/ 742950 w 1571625"/>
              <a:gd name="connsiteY19" fmla="*/ 1112838 h 4237038"/>
              <a:gd name="connsiteX0" fmla="*/ 742950 w 1571625"/>
              <a:gd name="connsiteY0" fmla="*/ 1105536 h 4229736"/>
              <a:gd name="connsiteX1" fmla="*/ 742950 w 1571625"/>
              <a:gd name="connsiteY1" fmla="*/ 1353186 h 4229736"/>
              <a:gd name="connsiteX2" fmla="*/ 1400175 w 1571625"/>
              <a:gd name="connsiteY2" fmla="*/ 2086611 h 4229736"/>
              <a:gd name="connsiteX3" fmla="*/ 1333500 w 1571625"/>
              <a:gd name="connsiteY3" fmla="*/ 2153286 h 4229736"/>
              <a:gd name="connsiteX4" fmla="*/ 857250 w 1571625"/>
              <a:gd name="connsiteY4" fmla="*/ 1591311 h 4229736"/>
              <a:gd name="connsiteX5" fmla="*/ 876300 w 1571625"/>
              <a:gd name="connsiteY5" fmla="*/ 2791461 h 4229736"/>
              <a:gd name="connsiteX6" fmla="*/ 1571625 w 1571625"/>
              <a:gd name="connsiteY6" fmla="*/ 4144011 h 4229736"/>
              <a:gd name="connsiteX7" fmla="*/ 1333500 w 1571625"/>
              <a:gd name="connsiteY7" fmla="*/ 4153536 h 4229736"/>
              <a:gd name="connsiteX8" fmla="*/ 714375 w 1571625"/>
              <a:gd name="connsiteY8" fmla="*/ 2791461 h 4229736"/>
              <a:gd name="connsiteX9" fmla="*/ 180975 w 1571625"/>
              <a:gd name="connsiteY9" fmla="*/ 4229736 h 4229736"/>
              <a:gd name="connsiteX10" fmla="*/ 0 w 1571625"/>
              <a:gd name="connsiteY10" fmla="*/ 4229736 h 4229736"/>
              <a:gd name="connsiteX11" fmla="*/ 542925 w 1571625"/>
              <a:gd name="connsiteY11" fmla="*/ 2810511 h 4229736"/>
              <a:gd name="connsiteX12" fmla="*/ 600075 w 1571625"/>
              <a:gd name="connsiteY12" fmla="*/ 1572261 h 4229736"/>
              <a:gd name="connsiteX13" fmla="*/ 104775 w 1571625"/>
              <a:gd name="connsiteY13" fmla="*/ 2134236 h 4229736"/>
              <a:gd name="connsiteX14" fmla="*/ 57150 w 1571625"/>
              <a:gd name="connsiteY14" fmla="*/ 2029461 h 4229736"/>
              <a:gd name="connsiteX15" fmla="*/ 666750 w 1571625"/>
              <a:gd name="connsiteY15" fmla="*/ 1372236 h 4229736"/>
              <a:gd name="connsiteX16" fmla="*/ 666750 w 1571625"/>
              <a:gd name="connsiteY16" fmla="*/ 1124586 h 4229736"/>
              <a:gd name="connsiteX17" fmla="*/ 276225 w 1571625"/>
              <a:gd name="connsiteY17" fmla="*/ 238761 h 4229736"/>
              <a:gd name="connsiteX18" fmla="*/ 1162050 w 1571625"/>
              <a:gd name="connsiteY18" fmla="*/ 219711 h 4229736"/>
              <a:gd name="connsiteX19" fmla="*/ 742950 w 1571625"/>
              <a:gd name="connsiteY19" fmla="*/ 1105536 h 4229736"/>
              <a:gd name="connsiteX0" fmla="*/ 742950 w 1571625"/>
              <a:gd name="connsiteY0" fmla="*/ 1061910 h 4186110"/>
              <a:gd name="connsiteX1" fmla="*/ 742950 w 1571625"/>
              <a:gd name="connsiteY1" fmla="*/ 1309560 h 4186110"/>
              <a:gd name="connsiteX2" fmla="*/ 1400175 w 1571625"/>
              <a:gd name="connsiteY2" fmla="*/ 2042985 h 4186110"/>
              <a:gd name="connsiteX3" fmla="*/ 1333500 w 1571625"/>
              <a:gd name="connsiteY3" fmla="*/ 2109660 h 4186110"/>
              <a:gd name="connsiteX4" fmla="*/ 857250 w 1571625"/>
              <a:gd name="connsiteY4" fmla="*/ 1547685 h 4186110"/>
              <a:gd name="connsiteX5" fmla="*/ 876300 w 1571625"/>
              <a:gd name="connsiteY5" fmla="*/ 2747835 h 4186110"/>
              <a:gd name="connsiteX6" fmla="*/ 1571625 w 1571625"/>
              <a:gd name="connsiteY6" fmla="*/ 4100385 h 4186110"/>
              <a:gd name="connsiteX7" fmla="*/ 1333500 w 1571625"/>
              <a:gd name="connsiteY7" fmla="*/ 4109910 h 4186110"/>
              <a:gd name="connsiteX8" fmla="*/ 714375 w 1571625"/>
              <a:gd name="connsiteY8" fmla="*/ 2747835 h 4186110"/>
              <a:gd name="connsiteX9" fmla="*/ 180975 w 1571625"/>
              <a:gd name="connsiteY9" fmla="*/ 4186110 h 4186110"/>
              <a:gd name="connsiteX10" fmla="*/ 0 w 1571625"/>
              <a:gd name="connsiteY10" fmla="*/ 4186110 h 4186110"/>
              <a:gd name="connsiteX11" fmla="*/ 542925 w 1571625"/>
              <a:gd name="connsiteY11" fmla="*/ 2766885 h 4186110"/>
              <a:gd name="connsiteX12" fmla="*/ 600075 w 1571625"/>
              <a:gd name="connsiteY12" fmla="*/ 1528635 h 4186110"/>
              <a:gd name="connsiteX13" fmla="*/ 104775 w 1571625"/>
              <a:gd name="connsiteY13" fmla="*/ 2090610 h 4186110"/>
              <a:gd name="connsiteX14" fmla="*/ 57150 w 1571625"/>
              <a:gd name="connsiteY14" fmla="*/ 1985835 h 4186110"/>
              <a:gd name="connsiteX15" fmla="*/ 666750 w 1571625"/>
              <a:gd name="connsiteY15" fmla="*/ 1328610 h 4186110"/>
              <a:gd name="connsiteX16" fmla="*/ 663092 w 1571625"/>
              <a:gd name="connsiteY16" fmla="*/ 1062672 h 4186110"/>
              <a:gd name="connsiteX17" fmla="*/ 276225 w 1571625"/>
              <a:gd name="connsiteY17" fmla="*/ 195135 h 4186110"/>
              <a:gd name="connsiteX18" fmla="*/ 1162050 w 1571625"/>
              <a:gd name="connsiteY18" fmla="*/ 176085 h 4186110"/>
              <a:gd name="connsiteX19" fmla="*/ 742950 w 1571625"/>
              <a:gd name="connsiteY19" fmla="*/ 1061910 h 4186110"/>
              <a:gd name="connsiteX0" fmla="*/ 742950 w 1571625"/>
              <a:gd name="connsiteY0" fmla="*/ 1115535 h 4239735"/>
              <a:gd name="connsiteX1" fmla="*/ 742950 w 1571625"/>
              <a:gd name="connsiteY1" fmla="*/ 1363185 h 4239735"/>
              <a:gd name="connsiteX2" fmla="*/ 1400175 w 1571625"/>
              <a:gd name="connsiteY2" fmla="*/ 2096610 h 4239735"/>
              <a:gd name="connsiteX3" fmla="*/ 1333500 w 1571625"/>
              <a:gd name="connsiteY3" fmla="*/ 2163285 h 4239735"/>
              <a:gd name="connsiteX4" fmla="*/ 857250 w 1571625"/>
              <a:gd name="connsiteY4" fmla="*/ 1601310 h 4239735"/>
              <a:gd name="connsiteX5" fmla="*/ 876300 w 1571625"/>
              <a:gd name="connsiteY5" fmla="*/ 2801460 h 4239735"/>
              <a:gd name="connsiteX6" fmla="*/ 1571625 w 1571625"/>
              <a:gd name="connsiteY6" fmla="*/ 4154010 h 4239735"/>
              <a:gd name="connsiteX7" fmla="*/ 1333500 w 1571625"/>
              <a:gd name="connsiteY7" fmla="*/ 4163535 h 4239735"/>
              <a:gd name="connsiteX8" fmla="*/ 714375 w 1571625"/>
              <a:gd name="connsiteY8" fmla="*/ 2801460 h 4239735"/>
              <a:gd name="connsiteX9" fmla="*/ 180975 w 1571625"/>
              <a:gd name="connsiteY9" fmla="*/ 4239735 h 4239735"/>
              <a:gd name="connsiteX10" fmla="*/ 0 w 1571625"/>
              <a:gd name="connsiteY10" fmla="*/ 4239735 h 4239735"/>
              <a:gd name="connsiteX11" fmla="*/ 542925 w 1571625"/>
              <a:gd name="connsiteY11" fmla="*/ 2820510 h 4239735"/>
              <a:gd name="connsiteX12" fmla="*/ 600075 w 1571625"/>
              <a:gd name="connsiteY12" fmla="*/ 1582260 h 4239735"/>
              <a:gd name="connsiteX13" fmla="*/ 104775 w 1571625"/>
              <a:gd name="connsiteY13" fmla="*/ 2144235 h 4239735"/>
              <a:gd name="connsiteX14" fmla="*/ 57150 w 1571625"/>
              <a:gd name="connsiteY14" fmla="*/ 2039460 h 4239735"/>
              <a:gd name="connsiteX15" fmla="*/ 666750 w 1571625"/>
              <a:gd name="connsiteY15" fmla="*/ 1382235 h 4239735"/>
              <a:gd name="connsiteX16" fmla="*/ 663092 w 1571625"/>
              <a:gd name="connsiteY16" fmla="*/ 1116297 h 4239735"/>
              <a:gd name="connsiteX17" fmla="*/ 276225 w 1571625"/>
              <a:gd name="connsiteY17" fmla="*/ 248760 h 4239735"/>
              <a:gd name="connsiteX18" fmla="*/ 1162050 w 1571625"/>
              <a:gd name="connsiteY18" fmla="*/ 229710 h 4239735"/>
              <a:gd name="connsiteX19" fmla="*/ 742950 w 1571625"/>
              <a:gd name="connsiteY19" fmla="*/ 1115535 h 4239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71625" h="4239735">
                <a:moveTo>
                  <a:pt x="742950" y="1115535"/>
                </a:moveTo>
                <a:lnTo>
                  <a:pt x="742950" y="1363185"/>
                </a:lnTo>
                <a:lnTo>
                  <a:pt x="1400175" y="2096610"/>
                </a:lnTo>
                <a:lnTo>
                  <a:pt x="1333500" y="2163285"/>
                </a:lnTo>
                <a:lnTo>
                  <a:pt x="857250" y="1601310"/>
                </a:lnTo>
                <a:lnTo>
                  <a:pt x="876300" y="2801460"/>
                </a:lnTo>
                <a:lnTo>
                  <a:pt x="1571625" y="4154010"/>
                </a:lnTo>
                <a:lnTo>
                  <a:pt x="1333500" y="4163535"/>
                </a:lnTo>
                <a:lnTo>
                  <a:pt x="714375" y="2801460"/>
                </a:lnTo>
                <a:lnTo>
                  <a:pt x="180975" y="4239735"/>
                </a:lnTo>
                <a:lnTo>
                  <a:pt x="0" y="4239735"/>
                </a:lnTo>
                <a:lnTo>
                  <a:pt x="542925" y="2820510"/>
                </a:lnTo>
                <a:lnTo>
                  <a:pt x="600075" y="1582260"/>
                </a:lnTo>
                <a:lnTo>
                  <a:pt x="104775" y="2144235"/>
                </a:lnTo>
                <a:lnTo>
                  <a:pt x="57150" y="2039460"/>
                </a:lnTo>
                <a:lnTo>
                  <a:pt x="666750" y="1382235"/>
                </a:lnTo>
                <a:cubicBezTo>
                  <a:pt x="665531" y="1293589"/>
                  <a:pt x="664311" y="1204943"/>
                  <a:pt x="663092" y="1116297"/>
                </a:cubicBezTo>
                <a:cubicBezTo>
                  <a:pt x="293205" y="1060735"/>
                  <a:pt x="57734" y="561116"/>
                  <a:pt x="276225" y="248760"/>
                </a:cubicBezTo>
                <a:cubicBezTo>
                  <a:pt x="494716" y="-63596"/>
                  <a:pt x="936905" y="-94902"/>
                  <a:pt x="1162050" y="229710"/>
                </a:cubicBezTo>
                <a:cubicBezTo>
                  <a:pt x="1387195" y="554322"/>
                  <a:pt x="1158875" y="1106010"/>
                  <a:pt x="742950" y="1115535"/>
                </a:cubicBezTo>
                <a:close/>
              </a:path>
            </a:pathLst>
          </a:cu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4" name="Freeform 53"/>
          <p:cNvSpPr>
            <a:spLocks noChangeAspect="1"/>
          </p:cNvSpPr>
          <p:nvPr/>
        </p:nvSpPr>
        <p:spPr>
          <a:xfrm>
            <a:off x="2062490" y="5412567"/>
            <a:ext cx="192477" cy="457200"/>
          </a:xfrm>
          <a:custGeom>
            <a:avLst/>
            <a:gdLst>
              <a:gd name="connsiteX0" fmla="*/ 685800 w 1514475"/>
              <a:gd name="connsiteY0" fmla="*/ 885825 h 4010025"/>
              <a:gd name="connsiteX1" fmla="*/ 685800 w 1514475"/>
              <a:gd name="connsiteY1" fmla="*/ 1133475 h 4010025"/>
              <a:gd name="connsiteX2" fmla="*/ 1343025 w 1514475"/>
              <a:gd name="connsiteY2" fmla="*/ 1866900 h 4010025"/>
              <a:gd name="connsiteX3" fmla="*/ 1276350 w 1514475"/>
              <a:gd name="connsiteY3" fmla="*/ 1933575 h 4010025"/>
              <a:gd name="connsiteX4" fmla="*/ 800100 w 1514475"/>
              <a:gd name="connsiteY4" fmla="*/ 1371600 h 4010025"/>
              <a:gd name="connsiteX5" fmla="*/ 819150 w 1514475"/>
              <a:gd name="connsiteY5" fmla="*/ 2571750 h 4010025"/>
              <a:gd name="connsiteX6" fmla="*/ 1514475 w 1514475"/>
              <a:gd name="connsiteY6" fmla="*/ 3924300 h 4010025"/>
              <a:gd name="connsiteX7" fmla="*/ 1276350 w 1514475"/>
              <a:gd name="connsiteY7" fmla="*/ 3933825 h 4010025"/>
              <a:gd name="connsiteX8" fmla="*/ 657225 w 1514475"/>
              <a:gd name="connsiteY8" fmla="*/ 2571750 h 4010025"/>
              <a:gd name="connsiteX9" fmla="*/ 123825 w 1514475"/>
              <a:gd name="connsiteY9" fmla="*/ 4010025 h 4010025"/>
              <a:gd name="connsiteX10" fmla="*/ 0 w 1514475"/>
              <a:gd name="connsiteY10" fmla="*/ 4010025 h 4010025"/>
              <a:gd name="connsiteX11" fmla="*/ 542925 w 1514475"/>
              <a:gd name="connsiteY11" fmla="*/ 2552700 h 4010025"/>
              <a:gd name="connsiteX12" fmla="*/ 542925 w 1514475"/>
              <a:gd name="connsiteY12" fmla="*/ 1352550 h 4010025"/>
              <a:gd name="connsiteX13" fmla="*/ 47625 w 1514475"/>
              <a:gd name="connsiteY13" fmla="*/ 1914525 h 4010025"/>
              <a:gd name="connsiteX14" fmla="*/ 0 w 1514475"/>
              <a:gd name="connsiteY14" fmla="*/ 1809750 h 4010025"/>
              <a:gd name="connsiteX15" fmla="*/ 609600 w 1514475"/>
              <a:gd name="connsiteY15" fmla="*/ 1152525 h 4010025"/>
              <a:gd name="connsiteX16" fmla="*/ 609600 w 1514475"/>
              <a:gd name="connsiteY16" fmla="*/ 904875 h 4010025"/>
              <a:gd name="connsiteX17" fmla="*/ 219075 w 1514475"/>
              <a:gd name="connsiteY17" fmla="*/ 19050 h 4010025"/>
              <a:gd name="connsiteX18" fmla="*/ 1104900 w 1514475"/>
              <a:gd name="connsiteY18" fmla="*/ 0 h 4010025"/>
              <a:gd name="connsiteX19" fmla="*/ 685800 w 1514475"/>
              <a:gd name="connsiteY19" fmla="*/ 885825 h 4010025"/>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70696 h 4194896"/>
              <a:gd name="connsiteX1" fmla="*/ 685800 w 1514475"/>
              <a:gd name="connsiteY1" fmla="*/ 1318346 h 4194896"/>
              <a:gd name="connsiteX2" fmla="*/ 1343025 w 1514475"/>
              <a:gd name="connsiteY2" fmla="*/ 2051771 h 4194896"/>
              <a:gd name="connsiteX3" fmla="*/ 1276350 w 1514475"/>
              <a:gd name="connsiteY3" fmla="*/ 2118446 h 4194896"/>
              <a:gd name="connsiteX4" fmla="*/ 800100 w 1514475"/>
              <a:gd name="connsiteY4" fmla="*/ 1556471 h 4194896"/>
              <a:gd name="connsiteX5" fmla="*/ 819150 w 1514475"/>
              <a:gd name="connsiteY5" fmla="*/ 2756621 h 4194896"/>
              <a:gd name="connsiteX6" fmla="*/ 1514475 w 1514475"/>
              <a:gd name="connsiteY6" fmla="*/ 4109171 h 4194896"/>
              <a:gd name="connsiteX7" fmla="*/ 1276350 w 1514475"/>
              <a:gd name="connsiteY7" fmla="*/ 4118696 h 4194896"/>
              <a:gd name="connsiteX8" fmla="*/ 657225 w 1514475"/>
              <a:gd name="connsiteY8" fmla="*/ 2756621 h 4194896"/>
              <a:gd name="connsiteX9" fmla="*/ 123825 w 1514475"/>
              <a:gd name="connsiteY9" fmla="*/ 4194896 h 4194896"/>
              <a:gd name="connsiteX10" fmla="*/ 0 w 1514475"/>
              <a:gd name="connsiteY10" fmla="*/ 4194896 h 4194896"/>
              <a:gd name="connsiteX11" fmla="*/ 542925 w 1514475"/>
              <a:gd name="connsiteY11" fmla="*/ 2737571 h 4194896"/>
              <a:gd name="connsiteX12" fmla="*/ 542925 w 1514475"/>
              <a:gd name="connsiteY12" fmla="*/ 1537421 h 4194896"/>
              <a:gd name="connsiteX13" fmla="*/ 47625 w 1514475"/>
              <a:gd name="connsiteY13" fmla="*/ 2099396 h 4194896"/>
              <a:gd name="connsiteX14" fmla="*/ 0 w 1514475"/>
              <a:gd name="connsiteY14" fmla="*/ 1994621 h 4194896"/>
              <a:gd name="connsiteX15" fmla="*/ 609600 w 1514475"/>
              <a:gd name="connsiteY15" fmla="*/ 1337396 h 4194896"/>
              <a:gd name="connsiteX16" fmla="*/ 609600 w 1514475"/>
              <a:gd name="connsiteY16" fmla="*/ 1089746 h 4194896"/>
              <a:gd name="connsiteX17" fmla="*/ 219075 w 1514475"/>
              <a:gd name="connsiteY17" fmla="*/ 203921 h 4194896"/>
              <a:gd name="connsiteX18" fmla="*/ 1104900 w 1514475"/>
              <a:gd name="connsiteY18" fmla="*/ 184871 h 4194896"/>
              <a:gd name="connsiteX19" fmla="*/ 685800 w 1514475"/>
              <a:gd name="connsiteY19" fmla="*/ 1070696 h 4194896"/>
              <a:gd name="connsiteX0" fmla="*/ 685800 w 1514475"/>
              <a:gd name="connsiteY0" fmla="*/ 1103154 h 4227354"/>
              <a:gd name="connsiteX1" fmla="*/ 685800 w 1514475"/>
              <a:gd name="connsiteY1" fmla="*/ 1350804 h 4227354"/>
              <a:gd name="connsiteX2" fmla="*/ 1343025 w 1514475"/>
              <a:gd name="connsiteY2" fmla="*/ 2084229 h 4227354"/>
              <a:gd name="connsiteX3" fmla="*/ 1276350 w 1514475"/>
              <a:gd name="connsiteY3" fmla="*/ 2150904 h 4227354"/>
              <a:gd name="connsiteX4" fmla="*/ 800100 w 1514475"/>
              <a:gd name="connsiteY4" fmla="*/ 1588929 h 4227354"/>
              <a:gd name="connsiteX5" fmla="*/ 819150 w 1514475"/>
              <a:gd name="connsiteY5" fmla="*/ 2789079 h 4227354"/>
              <a:gd name="connsiteX6" fmla="*/ 1514475 w 1514475"/>
              <a:gd name="connsiteY6" fmla="*/ 4141629 h 4227354"/>
              <a:gd name="connsiteX7" fmla="*/ 1276350 w 1514475"/>
              <a:gd name="connsiteY7" fmla="*/ 4151154 h 4227354"/>
              <a:gd name="connsiteX8" fmla="*/ 657225 w 1514475"/>
              <a:gd name="connsiteY8" fmla="*/ 2789079 h 4227354"/>
              <a:gd name="connsiteX9" fmla="*/ 123825 w 1514475"/>
              <a:gd name="connsiteY9" fmla="*/ 4227354 h 4227354"/>
              <a:gd name="connsiteX10" fmla="*/ 0 w 1514475"/>
              <a:gd name="connsiteY10" fmla="*/ 4227354 h 4227354"/>
              <a:gd name="connsiteX11" fmla="*/ 542925 w 1514475"/>
              <a:gd name="connsiteY11" fmla="*/ 2770029 h 4227354"/>
              <a:gd name="connsiteX12" fmla="*/ 542925 w 1514475"/>
              <a:gd name="connsiteY12" fmla="*/ 1569879 h 4227354"/>
              <a:gd name="connsiteX13" fmla="*/ 47625 w 1514475"/>
              <a:gd name="connsiteY13" fmla="*/ 2131854 h 4227354"/>
              <a:gd name="connsiteX14" fmla="*/ 0 w 1514475"/>
              <a:gd name="connsiteY14" fmla="*/ 2027079 h 4227354"/>
              <a:gd name="connsiteX15" fmla="*/ 609600 w 1514475"/>
              <a:gd name="connsiteY15" fmla="*/ 1369854 h 4227354"/>
              <a:gd name="connsiteX16" fmla="*/ 609600 w 1514475"/>
              <a:gd name="connsiteY16" fmla="*/ 1122204 h 4227354"/>
              <a:gd name="connsiteX17" fmla="*/ 219075 w 1514475"/>
              <a:gd name="connsiteY17" fmla="*/ 236379 h 4227354"/>
              <a:gd name="connsiteX18" fmla="*/ 1104900 w 1514475"/>
              <a:gd name="connsiteY18" fmla="*/ 217329 h 4227354"/>
              <a:gd name="connsiteX19" fmla="*/ 685800 w 1514475"/>
              <a:gd name="connsiteY19" fmla="*/ 1103154 h 4227354"/>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542925 w 1514475"/>
              <a:gd name="connsiteY11" fmla="*/ 27797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485775 w 1514475"/>
              <a:gd name="connsiteY11" fmla="*/ 28178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742950 w 1571625"/>
              <a:gd name="connsiteY0" fmla="*/ 1112838 h 4237038"/>
              <a:gd name="connsiteX1" fmla="*/ 742950 w 1571625"/>
              <a:gd name="connsiteY1" fmla="*/ 1360488 h 4237038"/>
              <a:gd name="connsiteX2" fmla="*/ 1400175 w 1571625"/>
              <a:gd name="connsiteY2" fmla="*/ 2093913 h 4237038"/>
              <a:gd name="connsiteX3" fmla="*/ 1333500 w 1571625"/>
              <a:gd name="connsiteY3" fmla="*/ 2160588 h 4237038"/>
              <a:gd name="connsiteX4" fmla="*/ 857250 w 1571625"/>
              <a:gd name="connsiteY4" fmla="*/ 1598613 h 4237038"/>
              <a:gd name="connsiteX5" fmla="*/ 876300 w 1571625"/>
              <a:gd name="connsiteY5" fmla="*/ 2798763 h 4237038"/>
              <a:gd name="connsiteX6" fmla="*/ 1571625 w 1571625"/>
              <a:gd name="connsiteY6" fmla="*/ 4151313 h 4237038"/>
              <a:gd name="connsiteX7" fmla="*/ 1333500 w 1571625"/>
              <a:gd name="connsiteY7" fmla="*/ 4160838 h 4237038"/>
              <a:gd name="connsiteX8" fmla="*/ 714375 w 1571625"/>
              <a:gd name="connsiteY8" fmla="*/ 2798763 h 4237038"/>
              <a:gd name="connsiteX9" fmla="*/ 180975 w 1571625"/>
              <a:gd name="connsiteY9" fmla="*/ 4237038 h 4237038"/>
              <a:gd name="connsiteX10" fmla="*/ 0 w 1571625"/>
              <a:gd name="connsiteY10" fmla="*/ 4237038 h 4237038"/>
              <a:gd name="connsiteX11" fmla="*/ 542925 w 1571625"/>
              <a:gd name="connsiteY11" fmla="*/ 2817813 h 4237038"/>
              <a:gd name="connsiteX12" fmla="*/ 600075 w 1571625"/>
              <a:gd name="connsiteY12" fmla="*/ 1579563 h 4237038"/>
              <a:gd name="connsiteX13" fmla="*/ 104775 w 1571625"/>
              <a:gd name="connsiteY13" fmla="*/ 2141538 h 4237038"/>
              <a:gd name="connsiteX14" fmla="*/ 57150 w 1571625"/>
              <a:gd name="connsiteY14" fmla="*/ 2036763 h 4237038"/>
              <a:gd name="connsiteX15" fmla="*/ 666750 w 1571625"/>
              <a:gd name="connsiteY15" fmla="*/ 1379538 h 4237038"/>
              <a:gd name="connsiteX16" fmla="*/ 666750 w 1571625"/>
              <a:gd name="connsiteY16" fmla="*/ 1131888 h 4237038"/>
              <a:gd name="connsiteX17" fmla="*/ 276225 w 1571625"/>
              <a:gd name="connsiteY17" fmla="*/ 246063 h 4237038"/>
              <a:gd name="connsiteX18" fmla="*/ 1162050 w 1571625"/>
              <a:gd name="connsiteY18" fmla="*/ 227013 h 4237038"/>
              <a:gd name="connsiteX19" fmla="*/ 742950 w 1571625"/>
              <a:gd name="connsiteY19" fmla="*/ 1112838 h 4237038"/>
              <a:gd name="connsiteX0" fmla="*/ 742950 w 1571625"/>
              <a:gd name="connsiteY0" fmla="*/ 1105536 h 4229736"/>
              <a:gd name="connsiteX1" fmla="*/ 742950 w 1571625"/>
              <a:gd name="connsiteY1" fmla="*/ 1353186 h 4229736"/>
              <a:gd name="connsiteX2" fmla="*/ 1400175 w 1571625"/>
              <a:gd name="connsiteY2" fmla="*/ 2086611 h 4229736"/>
              <a:gd name="connsiteX3" fmla="*/ 1333500 w 1571625"/>
              <a:gd name="connsiteY3" fmla="*/ 2153286 h 4229736"/>
              <a:gd name="connsiteX4" fmla="*/ 857250 w 1571625"/>
              <a:gd name="connsiteY4" fmla="*/ 1591311 h 4229736"/>
              <a:gd name="connsiteX5" fmla="*/ 876300 w 1571625"/>
              <a:gd name="connsiteY5" fmla="*/ 2791461 h 4229736"/>
              <a:gd name="connsiteX6" fmla="*/ 1571625 w 1571625"/>
              <a:gd name="connsiteY6" fmla="*/ 4144011 h 4229736"/>
              <a:gd name="connsiteX7" fmla="*/ 1333500 w 1571625"/>
              <a:gd name="connsiteY7" fmla="*/ 4153536 h 4229736"/>
              <a:gd name="connsiteX8" fmla="*/ 714375 w 1571625"/>
              <a:gd name="connsiteY8" fmla="*/ 2791461 h 4229736"/>
              <a:gd name="connsiteX9" fmla="*/ 180975 w 1571625"/>
              <a:gd name="connsiteY9" fmla="*/ 4229736 h 4229736"/>
              <a:gd name="connsiteX10" fmla="*/ 0 w 1571625"/>
              <a:gd name="connsiteY10" fmla="*/ 4229736 h 4229736"/>
              <a:gd name="connsiteX11" fmla="*/ 542925 w 1571625"/>
              <a:gd name="connsiteY11" fmla="*/ 2810511 h 4229736"/>
              <a:gd name="connsiteX12" fmla="*/ 600075 w 1571625"/>
              <a:gd name="connsiteY12" fmla="*/ 1572261 h 4229736"/>
              <a:gd name="connsiteX13" fmla="*/ 104775 w 1571625"/>
              <a:gd name="connsiteY13" fmla="*/ 2134236 h 4229736"/>
              <a:gd name="connsiteX14" fmla="*/ 57150 w 1571625"/>
              <a:gd name="connsiteY14" fmla="*/ 2029461 h 4229736"/>
              <a:gd name="connsiteX15" fmla="*/ 666750 w 1571625"/>
              <a:gd name="connsiteY15" fmla="*/ 1372236 h 4229736"/>
              <a:gd name="connsiteX16" fmla="*/ 666750 w 1571625"/>
              <a:gd name="connsiteY16" fmla="*/ 1124586 h 4229736"/>
              <a:gd name="connsiteX17" fmla="*/ 276225 w 1571625"/>
              <a:gd name="connsiteY17" fmla="*/ 238761 h 4229736"/>
              <a:gd name="connsiteX18" fmla="*/ 1162050 w 1571625"/>
              <a:gd name="connsiteY18" fmla="*/ 219711 h 4229736"/>
              <a:gd name="connsiteX19" fmla="*/ 742950 w 1571625"/>
              <a:gd name="connsiteY19" fmla="*/ 1105536 h 4229736"/>
              <a:gd name="connsiteX0" fmla="*/ 742950 w 1571625"/>
              <a:gd name="connsiteY0" fmla="*/ 1061910 h 4186110"/>
              <a:gd name="connsiteX1" fmla="*/ 742950 w 1571625"/>
              <a:gd name="connsiteY1" fmla="*/ 1309560 h 4186110"/>
              <a:gd name="connsiteX2" fmla="*/ 1400175 w 1571625"/>
              <a:gd name="connsiteY2" fmla="*/ 2042985 h 4186110"/>
              <a:gd name="connsiteX3" fmla="*/ 1333500 w 1571625"/>
              <a:gd name="connsiteY3" fmla="*/ 2109660 h 4186110"/>
              <a:gd name="connsiteX4" fmla="*/ 857250 w 1571625"/>
              <a:gd name="connsiteY4" fmla="*/ 1547685 h 4186110"/>
              <a:gd name="connsiteX5" fmla="*/ 876300 w 1571625"/>
              <a:gd name="connsiteY5" fmla="*/ 2747835 h 4186110"/>
              <a:gd name="connsiteX6" fmla="*/ 1571625 w 1571625"/>
              <a:gd name="connsiteY6" fmla="*/ 4100385 h 4186110"/>
              <a:gd name="connsiteX7" fmla="*/ 1333500 w 1571625"/>
              <a:gd name="connsiteY7" fmla="*/ 4109910 h 4186110"/>
              <a:gd name="connsiteX8" fmla="*/ 714375 w 1571625"/>
              <a:gd name="connsiteY8" fmla="*/ 2747835 h 4186110"/>
              <a:gd name="connsiteX9" fmla="*/ 180975 w 1571625"/>
              <a:gd name="connsiteY9" fmla="*/ 4186110 h 4186110"/>
              <a:gd name="connsiteX10" fmla="*/ 0 w 1571625"/>
              <a:gd name="connsiteY10" fmla="*/ 4186110 h 4186110"/>
              <a:gd name="connsiteX11" fmla="*/ 542925 w 1571625"/>
              <a:gd name="connsiteY11" fmla="*/ 2766885 h 4186110"/>
              <a:gd name="connsiteX12" fmla="*/ 600075 w 1571625"/>
              <a:gd name="connsiteY12" fmla="*/ 1528635 h 4186110"/>
              <a:gd name="connsiteX13" fmla="*/ 104775 w 1571625"/>
              <a:gd name="connsiteY13" fmla="*/ 2090610 h 4186110"/>
              <a:gd name="connsiteX14" fmla="*/ 57150 w 1571625"/>
              <a:gd name="connsiteY14" fmla="*/ 1985835 h 4186110"/>
              <a:gd name="connsiteX15" fmla="*/ 666750 w 1571625"/>
              <a:gd name="connsiteY15" fmla="*/ 1328610 h 4186110"/>
              <a:gd name="connsiteX16" fmla="*/ 663092 w 1571625"/>
              <a:gd name="connsiteY16" fmla="*/ 1062672 h 4186110"/>
              <a:gd name="connsiteX17" fmla="*/ 276225 w 1571625"/>
              <a:gd name="connsiteY17" fmla="*/ 195135 h 4186110"/>
              <a:gd name="connsiteX18" fmla="*/ 1162050 w 1571625"/>
              <a:gd name="connsiteY18" fmla="*/ 176085 h 4186110"/>
              <a:gd name="connsiteX19" fmla="*/ 742950 w 1571625"/>
              <a:gd name="connsiteY19" fmla="*/ 1061910 h 4186110"/>
              <a:gd name="connsiteX0" fmla="*/ 742950 w 1571625"/>
              <a:gd name="connsiteY0" fmla="*/ 1115535 h 4239735"/>
              <a:gd name="connsiteX1" fmla="*/ 742950 w 1571625"/>
              <a:gd name="connsiteY1" fmla="*/ 1363185 h 4239735"/>
              <a:gd name="connsiteX2" fmla="*/ 1400175 w 1571625"/>
              <a:gd name="connsiteY2" fmla="*/ 2096610 h 4239735"/>
              <a:gd name="connsiteX3" fmla="*/ 1333500 w 1571625"/>
              <a:gd name="connsiteY3" fmla="*/ 2163285 h 4239735"/>
              <a:gd name="connsiteX4" fmla="*/ 857250 w 1571625"/>
              <a:gd name="connsiteY4" fmla="*/ 1601310 h 4239735"/>
              <a:gd name="connsiteX5" fmla="*/ 876300 w 1571625"/>
              <a:gd name="connsiteY5" fmla="*/ 2801460 h 4239735"/>
              <a:gd name="connsiteX6" fmla="*/ 1571625 w 1571625"/>
              <a:gd name="connsiteY6" fmla="*/ 4154010 h 4239735"/>
              <a:gd name="connsiteX7" fmla="*/ 1333500 w 1571625"/>
              <a:gd name="connsiteY7" fmla="*/ 4163535 h 4239735"/>
              <a:gd name="connsiteX8" fmla="*/ 714375 w 1571625"/>
              <a:gd name="connsiteY8" fmla="*/ 2801460 h 4239735"/>
              <a:gd name="connsiteX9" fmla="*/ 180975 w 1571625"/>
              <a:gd name="connsiteY9" fmla="*/ 4239735 h 4239735"/>
              <a:gd name="connsiteX10" fmla="*/ 0 w 1571625"/>
              <a:gd name="connsiteY10" fmla="*/ 4239735 h 4239735"/>
              <a:gd name="connsiteX11" fmla="*/ 542925 w 1571625"/>
              <a:gd name="connsiteY11" fmla="*/ 2820510 h 4239735"/>
              <a:gd name="connsiteX12" fmla="*/ 600075 w 1571625"/>
              <a:gd name="connsiteY12" fmla="*/ 1582260 h 4239735"/>
              <a:gd name="connsiteX13" fmla="*/ 104775 w 1571625"/>
              <a:gd name="connsiteY13" fmla="*/ 2144235 h 4239735"/>
              <a:gd name="connsiteX14" fmla="*/ 57150 w 1571625"/>
              <a:gd name="connsiteY14" fmla="*/ 2039460 h 4239735"/>
              <a:gd name="connsiteX15" fmla="*/ 666750 w 1571625"/>
              <a:gd name="connsiteY15" fmla="*/ 1382235 h 4239735"/>
              <a:gd name="connsiteX16" fmla="*/ 663092 w 1571625"/>
              <a:gd name="connsiteY16" fmla="*/ 1116297 h 4239735"/>
              <a:gd name="connsiteX17" fmla="*/ 276225 w 1571625"/>
              <a:gd name="connsiteY17" fmla="*/ 248760 h 4239735"/>
              <a:gd name="connsiteX18" fmla="*/ 1162050 w 1571625"/>
              <a:gd name="connsiteY18" fmla="*/ 229710 h 4239735"/>
              <a:gd name="connsiteX19" fmla="*/ 742950 w 1571625"/>
              <a:gd name="connsiteY19" fmla="*/ 1115535 h 4239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71625" h="4239735">
                <a:moveTo>
                  <a:pt x="742950" y="1115535"/>
                </a:moveTo>
                <a:lnTo>
                  <a:pt x="742950" y="1363185"/>
                </a:lnTo>
                <a:lnTo>
                  <a:pt x="1400175" y="2096610"/>
                </a:lnTo>
                <a:lnTo>
                  <a:pt x="1333500" y="2163285"/>
                </a:lnTo>
                <a:lnTo>
                  <a:pt x="857250" y="1601310"/>
                </a:lnTo>
                <a:lnTo>
                  <a:pt x="876300" y="2801460"/>
                </a:lnTo>
                <a:lnTo>
                  <a:pt x="1571625" y="4154010"/>
                </a:lnTo>
                <a:lnTo>
                  <a:pt x="1333500" y="4163535"/>
                </a:lnTo>
                <a:lnTo>
                  <a:pt x="714375" y="2801460"/>
                </a:lnTo>
                <a:lnTo>
                  <a:pt x="180975" y="4239735"/>
                </a:lnTo>
                <a:lnTo>
                  <a:pt x="0" y="4239735"/>
                </a:lnTo>
                <a:lnTo>
                  <a:pt x="542925" y="2820510"/>
                </a:lnTo>
                <a:lnTo>
                  <a:pt x="600075" y="1582260"/>
                </a:lnTo>
                <a:lnTo>
                  <a:pt x="104775" y="2144235"/>
                </a:lnTo>
                <a:lnTo>
                  <a:pt x="57150" y="2039460"/>
                </a:lnTo>
                <a:lnTo>
                  <a:pt x="666750" y="1382235"/>
                </a:lnTo>
                <a:cubicBezTo>
                  <a:pt x="665531" y="1293589"/>
                  <a:pt x="664311" y="1204943"/>
                  <a:pt x="663092" y="1116297"/>
                </a:cubicBezTo>
                <a:cubicBezTo>
                  <a:pt x="293205" y="1060735"/>
                  <a:pt x="57734" y="561116"/>
                  <a:pt x="276225" y="248760"/>
                </a:cubicBezTo>
                <a:cubicBezTo>
                  <a:pt x="494716" y="-63596"/>
                  <a:pt x="936905" y="-94902"/>
                  <a:pt x="1162050" y="229710"/>
                </a:cubicBezTo>
                <a:cubicBezTo>
                  <a:pt x="1387195" y="554322"/>
                  <a:pt x="1158875" y="1106010"/>
                  <a:pt x="742950" y="1115535"/>
                </a:cubicBezTo>
                <a:close/>
              </a:path>
            </a:pathLst>
          </a:custGeom>
          <a:solidFill>
            <a:srgbClr val="00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5" name="Freeform 54"/>
          <p:cNvSpPr>
            <a:spLocks noChangeAspect="1"/>
          </p:cNvSpPr>
          <p:nvPr/>
        </p:nvSpPr>
        <p:spPr>
          <a:xfrm>
            <a:off x="1311592" y="5302225"/>
            <a:ext cx="192477" cy="457200"/>
          </a:xfrm>
          <a:custGeom>
            <a:avLst/>
            <a:gdLst>
              <a:gd name="connsiteX0" fmla="*/ 685800 w 1514475"/>
              <a:gd name="connsiteY0" fmla="*/ 885825 h 4010025"/>
              <a:gd name="connsiteX1" fmla="*/ 685800 w 1514475"/>
              <a:gd name="connsiteY1" fmla="*/ 1133475 h 4010025"/>
              <a:gd name="connsiteX2" fmla="*/ 1343025 w 1514475"/>
              <a:gd name="connsiteY2" fmla="*/ 1866900 h 4010025"/>
              <a:gd name="connsiteX3" fmla="*/ 1276350 w 1514475"/>
              <a:gd name="connsiteY3" fmla="*/ 1933575 h 4010025"/>
              <a:gd name="connsiteX4" fmla="*/ 800100 w 1514475"/>
              <a:gd name="connsiteY4" fmla="*/ 1371600 h 4010025"/>
              <a:gd name="connsiteX5" fmla="*/ 819150 w 1514475"/>
              <a:gd name="connsiteY5" fmla="*/ 2571750 h 4010025"/>
              <a:gd name="connsiteX6" fmla="*/ 1514475 w 1514475"/>
              <a:gd name="connsiteY6" fmla="*/ 3924300 h 4010025"/>
              <a:gd name="connsiteX7" fmla="*/ 1276350 w 1514475"/>
              <a:gd name="connsiteY7" fmla="*/ 3933825 h 4010025"/>
              <a:gd name="connsiteX8" fmla="*/ 657225 w 1514475"/>
              <a:gd name="connsiteY8" fmla="*/ 2571750 h 4010025"/>
              <a:gd name="connsiteX9" fmla="*/ 123825 w 1514475"/>
              <a:gd name="connsiteY9" fmla="*/ 4010025 h 4010025"/>
              <a:gd name="connsiteX10" fmla="*/ 0 w 1514475"/>
              <a:gd name="connsiteY10" fmla="*/ 4010025 h 4010025"/>
              <a:gd name="connsiteX11" fmla="*/ 542925 w 1514475"/>
              <a:gd name="connsiteY11" fmla="*/ 2552700 h 4010025"/>
              <a:gd name="connsiteX12" fmla="*/ 542925 w 1514475"/>
              <a:gd name="connsiteY12" fmla="*/ 1352550 h 4010025"/>
              <a:gd name="connsiteX13" fmla="*/ 47625 w 1514475"/>
              <a:gd name="connsiteY13" fmla="*/ 1914525 h 4010025"/>
              <a:gd name="connsiteX14" fmla="*/ 0 w 1514475"/>
              <a:gd name="connsiteY14" fmla="*/ 1809750 h 4010025"/>
              <a:gd name="connsiteX15" fmla="*/ 609600 w 1514475"/>
              <a:gd name="connsiteY15" fmla="*/ 1152525 h 4010025"/>
              <a:gd name="connsiteX16" fmla="*/ 609600 w 1514475"/>
              <a:gd name="connsiteY16" fmla="*/ 904875 h 4010025"/>
              <a:gd name="connsiteX17" fmla="*/ 219075 w 1514475"/>
              <a:gd name="connsiteY17" fmla="*/ 19050 h 4010025"/>
              <a:gd name="connsiteX18" fmla="*/ 1104900 w 1514475"/>
              <a:gd name="connsiteY18" fmla="*/ 0 h 4010025"/>
              <a:gd name="connsiteX19" fmla="*/ 685800 w 1514475"/>
              <a:gd name="connsiteY19" fmla="*/ 885825 h 4010025"/>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70696 h 4194896"/>
              <a:gd name="connsiteX1" fmla="*/ 685800 w 1514475"/>
              <a:gd name="connsiteY1" fmla="*/ 1318346 h 4194896"/>
              <a:gd name="connsiteX2" fmla="*/ 1343025 w 1514475"/>
              <a:gd name="connsiteY2" fmla="*/ 2051771 h 4194896"/>
              <a:gd name="connsiteX3" fmla="*/ 1276350 w 1514475"/>
              <a:gd name="connsiteY3" fmla="*/ 2118446 h 4194896"/>
              <a:gd name="connsiteX4" fmla="*/ 800100 w 1514475"/>
              <a:gd name="connsiteY4" fmla="*/ 1556471 h 4194896"/>
              <a:gd name="connsiteX5" fmla="*/ 819150 w 1514475"/>
              <a:gd name="connsiteY5" fmla="*/ 2756621 h 4194896"/>
              <a:gd name="connsiteX6" fmla="*/ 1514475 w 1514475"/>
              <a:gd name="connsiteY6" fmla="*/ 4109171 h 4194896"/>
              <a:gd name="connsiteX7" fmla="*/ 1276350 w 1514475"/>
              <a:gd name="connsiteY7" fmla="*/ 4118696 h 4194896"/>
              <a:gd name="connsiteX8" fmla="*/ 657225 w 1514475"/>
              <a:gd name="connsiteY8" fmla="*/ 2756621 h 4194896"/>
              <a:gd name="connsiteX9" fmla="*/ 123825 w 1514475"/>
              <a:gd name="connsiteY9" fmla="*/ 4194896 h 4194896"/>
              <a:gd name="connsiteX10" fmla="*/ 0 w 1514475"/>
              <a:gd name="connsiteY10" fmla="*/ 4194896 h 4194896"/>
              <a:gd name="connsiteX11" fmla="*/ 542925 w 1514475"/>
              <a:gd name="connsiteY11" fmla="*/ 2737571 h 4194896"/>
              <a:gd name="connsiteX12" fmla="*/ 542925 w 1514475"/>
              <a:gd name="connsiteY12" fmla="*/ 1537421 h 4194896"/>
              <a:gd name="connsiteX13" fmla="*/ 47625 w 1514475"/>
              <a:gd name="connsiteY13" fmla="*/ 2099396 h 4194896"/>
              <a:gd name="connsiteX14" fmla="*/ 0 w 1514475"/>
              <a:gd name="connsiteY14" fmla="*/ 1994621 h 4194896"/>
              <a:gd name="connsiteX15" fmla="*/ 609600 w 1514475"/>
              <a:gd name="connsiteY15" fmla="*/ 1337396 h 4194896"/>
              <a:gd name="connsiteX16" fmla="*/ 609600 w 1514475"/>
              <a:gd name="connsiteY16" fmla="*/ 1089746 h 4194896"/>
              <a:gd name="connsiteX17" fmla="*/ 219075 w 1514475"/>
              <a:gd name="connsiteY17" fmla="*/ 203921 h 4194896"/>
              <a:gd name="connsiteX18" fmla="*/ 1104900 w 1514475"/>
              <a:gd name="connsiteY18" fmla="*/ 184871 h 4194896"/>
              <a:gd name="connsiteX19" fmla="*/ 685800 w 1514475"/>
              <a:gd name="connsiteY19" fmla="*/ 1070696 h 4194896"/>
              <a:gd name="connsiteX0" fmla="*/ 685800 w 1514475"/>
              <a:gd name="connsiteY0" fmla="*/ 1103154 h 4227354"/>
              <a:gd name="connsiteX1" fmla="*/ 685800 w 1514475"/>
              <a:gd name="connsiteY1" fmla="*/ 1350804 h 4227354"/>
              <a:gd name="connsiteX2" fmla="*/ 1343025 w 1514475"/>
              <a:gd name="connsiteY2" fmla="*/ 2084229 h 4227354"/>
              <a:gd name="connsiteX3" fmla="*/ 1276350 w 1514475"/>
              <a:gd name="connsiteY3" fmla="*/ 2150904 h 4227354"/>
              <a:gd name="connsiteX4" fmla="*/ 800100 w 1514475"/>
              <a:gd name="connsiteY4" fmla="*/ 1588929 h 4227354"/>
              <a:gd name="connsiteX5" fmla="*/ 819150 w 1514475"/>
              <a:gd name="connsiteY5" fmla="*/ 2789079 h 4227354"/>
              <a:gd name="connsiteX6" fmla="*/ 1514475 w 1514475"/>
              <a:gd name="connsiteY6" fmla="*/ 4141629 h 4227354"/>
              <a:gd name="connsiteX7" fmla="*/ 1276350 w 1514475"/>
              <a:gd name="connsiteY7" fmla="*/ 4151154 h 4227354"/>
              <a:gd name="connsiteX8" fmla="*/ 657225 w 1514475"/>
              <a:gd name="connsiteY8" fmla="*/ 2789079 h 4227354"/>
              <a:gd name="connsiteX9" fmla="*/ 123825 w 1514475"/>
              <a:gd name="connsiteY9" fmla="*/ 4227354 h 4227354"/>
              <a:gd name="connsiteX10" fmla="*/ 0 w 1514475"/>
              <a:gd name="connsiteY10" fmla="*/ 4227354 h 4227354"/>
              <a:gd name="connsiteX11" fmla="*/ 542925 w 1514475"/>
              <a:gd name="connsiteY11" fmla="*/ 2770029 h 4227354"/>
              <a:gd name="connsiteX12" fmla="*/ 542925 w 1514475"/>
              <a:gd name="connsiteY12" fmla="*/ 1569879 h 4227354"/>
              <a:gd name="connsiteX13" fmla="*/ 47625 w 1514475"/>
              <a:gd name="connsiteY13" fmla="*/ 2131854 h 4227354"/>
              <a:gd name="connsiteX14" fmla="*/ 0 w 1514475"/>
              <a:gd name="connsiteY14" fmla="*/ 2027079 h 4227354"/>
              <a:gd name="connsiteX15" fmla="*/ 609600 w 1514475"/>
              <a:gd name="connsiteY15" fmla="*/ 1369854 h 4227354"/>
              <a:gd name="connsiteX16" fmla="*/ 609600 w 1514475"/>
              <a:gd name="connsiteY16" fmla="*/ 1122204 h 4227354"/>
              <a:gd name="connsiteX17" fmla="*/ 219075 w 1514475"/>
              <a:gd name="connsiteY17" fmla="*/ 236379 h 4227354"/>
              <a:gd name="connsiteX18" fmla="*/ 1104900 w 1514475"/>
              <a:gd name="connsiteY18" fmla="*/ 217329 h 4227354"/>
              <a:gd name="connsiteX19" fmla="*/ 685800 w 1514475"/>
              <a:gd name="connsiteY19" fmla="*/ 1103154 h 4227354"/>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542925 w 1514475"/>
              <a:gd name="connsiteY11" fmla="*/ 27797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485775 w 1514475"/>
              <a:gd name="connsiteY11" fmla="*/ 28178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742950 w 1571625"/>
              <a:gd name="connsiteY0" fmla="*/ 1112838 h 4237038"/>
              <a:gd name="connsiteX1" fmla="*/ 742950 w 1571625"/>
              <a:gd name="connsiteY1" fmla="*/ 1360488 h 4237038"/>
              <a:gd name="connsiteX2" fmla="*/ 1400175 w 1571625"/>
              <a:gd name="connsiteY2" fmla="*/ 2093913 h 4237038"/>
              <a:gd name="connsiteX3" fmla="*/ 1333500 w 1571625"/>
              <a:gd name="connsiteY3" fmla="*/ 2160588 h 4237038"/>
              <a:gd name="connsiteX4" fmla="*/ 857250 w 1571625"/>
              <a:gd name="connsiteY4" fmla="*/ 1598613 h 4237038"/>
              <a:gd name="connsiteX5" fmla="*/ 876300 w 1571625"/>
              <a:gd name="connsiteY5" fmla="*/ 2798763 h 4237038"/>
              <a:gd name="connsiteX6" fmla="*/ 1571625 w 1571625"/>
              <a:gd name="connsiteY6" fmla="*/ 4151313 h 4237038"/>
              <a:gd name="connsiteX7" fmla="*/ 1333500 w 1571625"/>
              <a:gd name="connsiteY7" fmla="*/ 4160838 h 4237038"/>
              <a:gd name="connsiteX8" fmla="*/ 714375 w 1571625"/>
              <a:gd name="connsiteY8" fmla="*/ 2798763 h 4237038"/>
              <a:gd name="connsiteX9" fmla="*/ 180975 w 1571625"/>
              <a:gd name="connsiteY9" fmla="*/ 4237038 h 4237038"/>
              <a:gd name="connsiteX10" fmla="*/ 0 w 1571625"/>
              <a:gd name="connsiteY10" fmla="*/ 4237038 h 4237038"/>
              <a:gd name="connsiteX11" fmla="*/ 542925 w 1571625"/>
              <a:gd name="connsiteY11" fmla="*/ 2817813 h 4237038"/>
              <a:gd name="connsiteX12" fmla="*/ 600075 w 1571625"/>
              <a:gd name="connsiteY12" fmla="*/ 1579563 h 4237038"/>
              <a:gd name="connsiteX13" fmla="*/ 104775 w 1571625"/>
              <a:gd name="connsiteY13" fmla="*/ 2141538 h 4237038"/>
              <a:gd name="connsiteX14" fmla="*/ 57150 w 1571625"/>
              <a:gd name="connsiteY14" fmla="*/ 2036763 h 4237038"/>
              <a:gd name="connsiteX15" fmla="*/ 666750 w 1571625"/>
              <a:gd name="connsiteY15" fmla="*/ 1379538 h 4237038"/>
              <a:gd name="connsiteX16" fmla="*/ 666750 w 1571625"/>
              <a:gd name="connsiteY16" fmla="*/ 1131888 h 4237038"/>
              <a:gd name="connsiteX17" fmla="*/ 276225 w 1571625"/>
              <a:gd name="connsiteY17" fmla="*/ 246063 h 4237038"/>
              <a:gd name="connsiteX18" fmla="*/ 1162050 w 1571625"/>
              <a:gd name="connsiteY18" fmla="*/ 227013 h 4237038"/>
              <a:gd name="connsiteX19" fmla="*/ 742950 w 1571625"/>
              <a:gd name="connsiteY19" fmla="*/ 1112838 h 4237038"/>
              <a:gd name="connsiteX0" fmla="*/ 742950 w 1571625"/>
              <a:gd name="connsiteY0" fmla="*/ 1105536 h 4229736"/>
              <a:gd name="connsiteX1" fmla="*/ 742950 w 1571625"/>
              <a:gd name="connsiteY1" fmla="*/ 1353186 h 4229736"/>
              <a:gd name="connsiteX2" fmla="*/ 1400175 w 1571625"/>
              <a:gd name="connsiteY2" fmla="*/ 2086611 h 4229736"/>
              <a:gd name="connsiteX3" fmla="*/ 1333500 w 1571625"/>
              <a:gd name="connsiteY3" fmla="*/ 2153286 h 4229736"/>
              <a:gd name="connsiteX4" fmla="*/ 857250 w 1571625"/>
              <a:gd name="connsiteY4" fmla="*/ 1591311 h 4229736"/>
              <a:gd name="connsiteX5" fmla="*/ 876300 w 1571625"/>
              <a:gd name="connsiteY5" fmla="*/ 2791461 h 4229736"/>
              <a:gd name="connsiteX6" fmla="*/ 1571625 w 1571625"/>
              <a:gd name="connsiteY6" fmla="*/ 4144011 h 4229736"/>
              <a:gd name="connsiteX7" fmla="*/ 1333500 w 1571625"/>
              <a:gd name="connsiteY7" fmla="*/ 4153536 h 4229736"/>
              <a:gd name="connsiteX8" fmla="*/ 714375 w 1571625"/>
              <a:gd name="connsiteY8" fmla="*/ 2791461 h 4229736"/>
              <a:gd name="connsiteX9" fmla="*/ 180975 w 1571625"/>
              <a:gd name="connsiteY9" fmla="*/ 4229736 h 4229736"/>
              <a:gd name="connsiteX10" fmla="*/ 0 w 1571625"/>
              <a:gd name="connsiteY10" fmla="*/ 4229736 h 4229736"/>
              <a:gd name="connsiteX11" fmla="*/ 542925 w 1571625"/>
              <a:gd name="connsiteY11" fmla="*/ 2810511 h 4229736"/>
              <a:gd name="connsiteX12" fmla="*/ 600075 w 1571625"/>
              <a:gd name="connsiteY12" fmla="*/ 1572261 h 4229736"/>
              <a:gd name="connsiteX13" fmla="*/ 104775 w 1571625"/>
              <a:gd name="connsiteY13" fmla="*/ 2134236 h 4229736"/>
              <a:gd name="connsiteX14" fmla="*/ 57150 w 1571625"/>
              <a:gd name="connsiteY14" fmla="*/ 2029461 h 4229736"/>
              <a:gd name="connsiteX15" fmla="*/ 666750 w 1571625"/>
              <a:gd name="connsiteY15" fmla="*/ 1372236 h 4229736"/>
              <a:gd name="connsiteX16" fmla="*/ 666750 w 1571625"/>
              <a:gd name="connsiteY16" fmla="*/ 1124586 h 4229736"/>
              <a:gd name="connsiteX17" fmla="*/ 276225 w 1571625"/>
              <a:gd name="connsiteY17" fmla="*/ 238761 h 4229736"/>
              <a:gd name="connsiteX18" fmla="*/ 1162050 w 1571625"/>
              <a:gd name="connsiteY18" fmla="*/ 219711 h 4229736"/>
              <a:gd name="connsiteX19" fmla="*/ 742950 w 1571625"/>
              <a:gd name="connsiteY19" fmla="*/ 1105536 h 4229736"/>
              <a:gd name="connsiteX0" fmla="*/ 742950 w 1571625"/>
              <a:gd name="connsiteY0" fmla="*/ 1061910 h 4186110"/>
              <a:gd name="connsiteX1" fmla="*/ 742950 w 1571625"/>
              <a:gd name="connsiteY1" fmla="*/ 1309560 h 4186110"/>
              <a:gd name="connsiteX2" fmla="*/ 1400175 w 1571625"/>
              <a:gd name="connsiteY2" fmla="*/ 2042985 h 4186110"/>
              <a:gd name="connsiteX3" fmla="*/ 1333500 w 1571625"/>
              <a:gd name="connsiteY3" fmla="*/ 2109660 h 4186110"/>
              <a:gd name="connsiteX4" fmla="*/ 857250 w 1571625"/>
              <a:gd name="connsiteY4" fmla="*/ 1547685 h 4186110"/>
              <a:gd name="connsiteX5" fmla="*/ 876300 w 1571625"/>
              <a:gd name="connsiteY5" fmla="*/ 2747835 h 4186110"/>
              <a:gd name="connsiteX6" fmla="*/ 1571625 w 1571625"/>
              <a:gd name="connsiteY6" fmla="*/ 4100385 h 4186110"/>
              <a:gd name="connsiteX7" fmla="*/ 1333500 w 1571625"/>
              <a:gd name="connsiteY7" fmla="*/ 4109910 h 4186110"/>
              <a:gd name="connsiteX8" fmla="*/ 714375 w 1571625"/>
              <a:gd name="connsiteY8" fmla="*/ 2747835 h 4186110"/>
              <a:gd name="connsiteX9" fmla="*/ 180975 w 1571625"/>
              <a:gd name="connsiteY9" fmla="*/ 4186110 h 4186110"/>
              <a:gd name="connsiteX10" fmla="*/ 0 w 1571625"/>
              <a:gd name="connsiteY10" fmla="*/ 4186110 h 4186110"/>
              <a:gd name="connsiteX11" fmla="*/ 542925 w 1571625"/>
              <a:gd name="connsiteY11" fmla="*/ 2766885 h 4186110"/>
              <a:gd name="connsiteX12" fmla="*/ 600075 w 1571625"/>
              <a:gd name="connsiteY12" fmla="*/ 1528635 h 4186110"/>
              <a:gd name="connsiteX13" fmla="*/ 104775 w 1571625"/>
              <a:gd name="connsiteY13" fmla="*/ 2090610 h 4186110"/>
              <a:gd name="connsiteX14" fmla="*/ 57150 w 1571625"/>
              <a:gd name="connsiteY14" fmla="*/ 1985835 h 4186110"/>
              <a:gd name="connsiteX15" fmla="*/ 666750 w 1571625"/>
              <a:gd name="connsiteY15" fmla="*/ 1328610 h 4186110"/>
              <a:gd name="connsiteX16" fmla="*/ 663092 w 1571625"/>
              <a:gd name="connsiteY16" fmla="*/ 1062672 h 4186110"/>
              <a:gd name="connsiteX17" fmla="*/ 276225 w 1571625"/>
              <a:gd name="connsiteY17" fmla="*/ 195135 h 4186110"/>
              <a:gd name="connsiteX18" fmla="*/ 1162050 w 1571625"/>
              <a:gd name="connsiteY18" fmla="*/ 176085 h 4186110"/>
              <a:gd name="connsiteX19" fmla="*/ 742950 w 1571625"/>
              <a:gd name="connsiteY19" fmla="*/ 1061910 h 4186110"/>
              <a:gd name="connsiteX0" fmla="*/ 742950 w 1571625"/>
              <a:gd name="connsiteY0" fmla="*/ 1115535 h 4239735"/>
              <a:gd name="connsiteX1" fmla="*/ 742950 w 1571625"/>
              <a:gd name="connsiteY1" fmla="*/ 1363185 h 4239735"/>
              <a:gd name="connsiteX2" fmla="*/ 1400175 w 1571625"/>
              <a:gd name="connsiteY2" fmla="*/ 2096610 h 4239735"/>
              <a:gd name="connsiteX3" fmla="*/ 1333500 w 1571625"/>
              <a:gd name="connsiteY3" fmla="*/ 2163285 h 4239735"/>
              <a:gd name="connsiteX4" fmla="*/ 857250 w 1571625"/>
              <a:gd name="connsiteY4" fmla="*/ 1601310 h 4239735"/>
              <a:gd name="connsiteX5" fmla="*/ 876300 w 1571625"/>
              <a:gd name="connsiteY5" fmla="*/ 2801460 h 4239735"/>
              <a:gd name="connsiteX6" fmla="*/ 1571625 w 1571625"/>
              <a:gd name="connsiteY6" fmla="*/ 4154010 h 4239735"/>
              <a:gd name="connsiteX7" fmla="*/ 1333500 w 1571625"/>
              <a:gd name="connsiteY7" fmla="*/ 4163535 h 4239735"/>
              <a:gd name="connsiteX8" fmla="*/ 714375 w 1571625"/>
              <a:gd name="connsiteY8" fmla="*/ 2801460 h 4239735"/>
              <a:gd name="connsiteX9" fmla="*/ 180975 w 1571625"/>
              <a:gd name="connsiteY9" fmla="*/ 4239735 h 4239735"/>
              <a:gd name="connsiteX10" fmla="*/ 0 w 1571625"/>
              <a:gd name="connsiteY10" fmla="*/ 4239735 h 4239735"/>
              <a:gd name="connsiteX11" fmla="*/ 542925 w 1571625"/>
              <a:gd name="connsiteY11" fmla="*/ 2820510 h 4239735"/>
              <a:gd name="connsiteX12" fmla="*/ 600075 w 1571625"/>
              <a:gd name="connsiteY12" fmla="*/ 1582260 h 4239735"/>
              <a:gd name="connsiteX13" fmla="*/ 104775 w 1571625"/>
              <a:gd name="connsiteY13" fmla="*/ 2144235 h 4239735"/>
              <a:gd name="connsiteX14" fmla="*/ 57150 w 1571625"/>
              <a:gd name="connsiteY14" fmla="*/ 2039460 h 4239735"/>
              <a:gd name="connsiteX15" fmla="*/ 666750 w 1571625"/>
              <a:gd name="connsiteY15" fmla="*/ 1382235 h 4239735"/>
              <a:gd name="connsiteX16" fmla="*/ 663092 w 1571625"/>
              <a:gd name="connsiteY16" fmla="*/ 1116297 h 4239735"/>
              <a:gd name="connsiteX17" fmla="*/ 276225 w 1571625"/>
              <a:gd name="connsiteY17" fmla="*/ 248760 h 4239735"/>
              <a:gd name="connsiteX18" fmla="*/ 1162050 w 1571625"/>
              <a:gd name="connsiteY18" fmla="*/ 229710 h 4239735"/>
              <a:gd name="connsiteX19" fmla="*/ 742950 w 1571625"/>
              <a:gd name="connsiteY19" fmla="*/ 1115535 h 4239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71625" h="4239735">
                <a:moveTo>
                  <a:pt x="742950" y="1115535"/>
                </a:moveTo>
                <a:lnTo>
                  <a:pt x="742950" y="1363185"/>
                </a:lnTo>
                <a:lnTo>
                  <a:pt x="1400175" y="2096610"/>
                </a:lnTo>
                <a:lnTo>
                  <a:pt x="1333500" y="2163285"/>
                </a:lnTo>
                <a:lnTo>
                  <a:pt x="857250" y="1601310"/>
                </a:lnTo>
                <a:lnTo>
                  <a:pt x="876300" y="2801460"/>
                </a:lnTo>
                <a:lnTo>
                  <a:pt x="1571625" y="4154010"/>
                </a:lnTo>
                <a:lnTo>
                  <a:pt x="1333500" y="4163535"/>
                </a:lnTo>
                <a:lnTo>
                  <a:pt x="714375" y="2801460"/>
                </a:lnTo>
                <a:lnTo>
                  <a:pt x="180975" y="4239735"/>
                </a:lnTo>
                <a:lnTo>
                  <a:pt x="0" y="4239735"/>
                </a:lnTo>
                <a:lnTo>
                  <a:pt x="542925" y="2820510"/>
                </a:lnTo>
                <a:lnTo>
                  <a:pt x="600075" y="1582260"/>
                </a:lnTo>
                <a:lnTo>
                  <a:pt x="104775" y="2144235"/>
                </a:lnTo>
                <a:lnTo>
                  <a:pt x="57150" y="2039460"/>
                </a:lnTo>
                <a:lnTo>
                  <a:pt x="666750" y="1382235"/>
                </a:lnTo>
                <a:cubicBezTo>
                  <a:pt x="665531" y="1293589"/>
                  <a:pt x="664311" y="1204943"/>
                  <a:pt x="663092" y="1116297"/>
                </a:cubicBezTo>
                <a:cubicBezTo>
                  <a:pt x="293205" y="1060735"/>
                  <a:pt x="57734" y="561116"/>
                  <a:pt x="276225" y="248760"/>
                </a:cubicBezTo>
                <a:cubicBezTo>
                  <a:pt x="494716" y="-63596"/>
                  <a:pt x="936905" y="-94902"/>
                  <a:pt x="1162050" y="229710"/>
                </a:cubicBezTo>
                <a:cubicBezTo>
                  <a:pt x="1387195" y="554322"/>
                  <a:pt x="1158875" y="1106010"/>
                  <a:pt x="742950" y="1115535"/>
                </a:cubicBezTo>
                <a:close/>
              </a:path>
            </a:pathLst>
          </a:custGeom>
          <a:solidFill>
            <a:srgbClr val="00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6" name="Freeform 55"/>
          <p:cNvSpPr>
            <a:spLocks noChangeAspect="1"/>
          </p:cNvSpPr>
          <p:nvPr/>
        </p:nvSpPr>
        <p:spPr>
          <a:xfrm>
            <a:off x="2385275" y="5528592"/>
            <a:ext cx="192477" cy="457200"/>
          </a:xfrm>
          <a:custGeom>
            <a:avLst/>
            <a:gdLst>
              <a:gd name="connsiteX0" fmla="*/ 685800 w 1514475"/>
              <a:gd name="connsiteY0" fmla="*/ 885825 h 4010025"/>
              <a:gd name="connsiteX1" fmla="*/ 685800 w 1514475"/>
              <a:gd name="connsiteY1" fmla="*/ 1133475 h 4010025"/>
              <a:gd name="connsiteX2" fmla="*/ 1343025 w 1514475"/>
              <a:gd name="connsiteY2" fmla="*/ 1866900 h 4010025"/>
              <a:gd name="connsiteX3" fmla="*/ 1276350 w 1514475"/>
              <a:gd name="connsiteY3" fmla="*/ 1933575 h 4010025"/>
              <a:gd name="connsiteX4" fmla="*/ 800100 w 1514475"/>
              <a:gd name="connsiteY4" fmla="*/ 1371600 h 4010025"/>
              <a:gd name="connsiteX5" fmla="*/ 819150 w 1514475"/>
              <a:gd name="connsiteY5" fmla="*/ 2571750 h 4010025"/>
              <a:gd name="connsiteX6" fmla="*/ 1514475 w 1514475"/>
              <a:gd name="connsiteY6" fmla="*/ 3924300 h 4010025"/>
              <a:gd name="connsiteX7" fmla="*/ 1276350 w 1514475"/>
              <a:gd name="connsiteY7" fmla="*/ 3933825 h 4010025"/>
              <a:gd name="connsiteX8" fmla="*/ 657225 w 1514475"/>
              <a:gd name="connsiteY8" fmla="*/ 2571750 h 4010025"/>
              <a:gd name="connsiteX9" fmla="*/ 123825 w 1514475"/>
              <a:gd name="connsiteY9" fmla="*/ 4010025 h 4010025"/>
              <a:gd name="connsiteX10" fmla="*/ 0 w 1514475"/>
              <a:gd name="connsiteY10" fmla="*/ 4010025 h 4010025"/>
              <a:gd name="connsiteX11" fmla="*/ 542925 w 1514475"/>
              <a:gd name="connsiteY11" fmla="*/ 2552700 h 4010025"/>
              <a:gd name="connsiteX12" fmla="*/ 542925 w 1514475"/>
              <a:gd name="connsiteY12" fmla="*/ 1352550 h 4010025"/>
              <a:gd name="connsiteX13" fmla="*/ 47625 w 1514475"/>
              <a:gd name="connsiteY13" fmla="*/ 1914525 h 4010025"/>
              <a:gd name="connsiteX14" fmla="*/ 0 w 1514475"/>
              <a:gd name="connsiteY14" fmla="*/ 1809750 h 4010025"/>
              <a:gd name="connsiteX15" fmla="*/ 609600 w 1514475"/>
              <a:gd name="connsiteY15" fmla="*/ 1152525 h 4010025"/>
              <a:gd name="connsiteX16" fmla="*/ 609600 w 1514475"/>
              <a:gd name="connsiteY16" fmla="*/ 904875 h 4010025"/>
              <a:gd name="connsiteX17" fmla="*/ 219075 w 1514475"/>
              <a:gd name="connsiteY17" fmla="*/ 19050 h 4010025"/>
              <a:gd name="connsiteX18" fmla="*/ 1104900 w 1514475"/>
              <a:gd name="connsiteY18" fmla="*/ 0 h 4010025"/>
              <a:gd name="connsiteX19" fmla="*/ 685800 w 1514475"/>
              <a:gd name="connsiteY19" fmla="*/ 885825 h 4010025"/>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70696 h 4194896"/>
              <a:gd name="connsiteX1" fmla="*/ 685800 w 1514475"/>
              <a:gd name="connsiteY1" fmla="*/ 1318346 h 4194896"/>
              <a:gd name="connsiteX2" fmla="*/ 1343025 w 1514475"/>
              <a:gd name="connsiteY2" fmla="*/ 2051771 h 4194896"/>
              <a:gd name="connsiteX3" fmla="*/ 1276350 w 1514475"/>
              <a:gd name="connsiteY3" fmla="*/ 2118446 h 4194896"/>
              <a:gd name="connsiteX4" fmla="*/ 800100 w 1514475"/>
              <a:gd name="connsiteY4" fmla="*/ 1556471 h 4194896"/>
              <a:gd name="connsiteX5" fmla="*/ 819150 w 1514475"/>
              <a:gd name="connsiteY5" fmla="*/ 2756621 h 4194896"/>
              <a:gd name="connsiteX6" fmla="*/ 1514475 w 1514475"/>
              <a:gd name="connsiteY6" fmla="*/ 4109171 h 4194896"/>
              <a:gd name="connsiteX7" fmla="*/ 1276350 w 1514475"/>
              <a:gd name="connsiteY7" fmla="*/ 4118696 h 4194896"/>
              <a:gd name="connsiteX8" fmla="*/ 657225 w 1514475"/>
              <a:gd name="connsiteY8" fmla="*/ 2756621 h 4194896"/>
              <a:gd name="connsiteX9" fmla="*/ 123825 w 1514475"/>
              <a:gd name="connsiteY9" fmla="*/ 4194896 h 4194896"/>
              <a:gd name="connsiteX10" fmla="*/ 0 w 1514475"/>
              <a:gd name="connsiteY10" fmla="*/ 4194896 h 4194896"/>
              <a:gd name="connsiteX11" fmla="*/ 542925 w 1514475"/>
              <a:gd name="connsiteY11" fmla="*/ 2737571 h 4194896"/>
              <a:gd name="connsiteX12" fmla="*/ 542925 w 1514475"/>
              <a:gd name="connsiteY12" fmla="*/ 1537421 h 4194896"/>
              <a:gd name="connsiteX13" fmla="*/ 47625 w 1514475"/>
              <a:gd name="connsiteY13" fmla="*/ 2099396 h 4194896"/>
              <a:gd name="connsiteX14" fmla="*/ 0 w 1514475"/>
              <a:gd name="connsiteY14" fmla="*/ 1994621 h 4194896"/>
              <a:gd name="connsiteX15" fmla="*/ 609600 w 1514475"/>
              <a:gd name="connsiteY15" fmla="*/ 1337396 h 4194896"/>
              <a:gd name="connsiteX16" fmla="*/ 609600 w 1514475"/>
              <a:gd name="connsiteY16" fmla="*/ 1089746 h 4194896"/>
              <a:gd name="connsiteX17" fmla="*/ 219075 w 1514475"/>
              <a:gd name="connsiteY17" fmla="*/ 203921 h 4194896"/>
              <a:gd name="connsiteX18" fmla="*/ 1104900 w 1514475"/>
              <a:gd name="connsiteY18" fmla="*/ 184871 h 4194896"/>
              <a:gd name="connsiteX19" fmla="*/ 685800 w 1514475"/>
              <a:gd name="connsiteY19" fmla="*/ 1070696 h 4194896"/>
              <a:gd name="connsiteX0" fmla="*/ 685800 w 1514475"/>
              <a:gd name="connsiteY0" fmla="*/ 1103154 h 4227354"/>
              <a:gd name="connsiteX1" fmla="*/ 685800 w 1514475"/>
              <a:gd name="connsiteY1" fmla="*/ 1350804 h 4227354"/>
              <a:gd name="connsiteX2" fmla="*/ 1343025 w 1514475"/>
              <a:gd name="connsiteY2" fmla="*/ 2084229 h 4227354"/>
              <a:gd name="connsiteX3" fmla="*/ 1276350 w 1514475"/>
              <a:gd name="connsiteY3" fmla="*/ 2150904 h 4227354"/>
              <a:gd name="connsiteX4" fmla="*/ 800100 w 1514475"/>
              <a:gd name="connsiteY4" fmla="*/ 1588929 h 4227354"/>
              <a:gd name="connsiteX5" fmla="*/ 819150 w 1514475"/>
              <a:gd name="connsiteY5" fmla="*/ 2789079 h 4227354"/>
              <a:gd name="connsiteX6" fmla="*/ 1514475 w 1514475"/>
              <a:gd name="connsiteY6" fmla="*/ 4141629 h 4227354"/>
              <a:gd name="connsiteX7" fmla="*/ 1276350 w 1514475"/>
              <a:gd name="connsiteY7" fmla="*/ 4151154 h 4227354"/>
              <a:gd name="connsiteX8" fmla="*/ 657225 w 1514475"/>
              <a:gd name="connsiteY8" fmla="*/ 2789079 h 4227354"/>
              <a:gd name="connsiteX9" fmla="*/ 123825 w 1514475"/>
              <a:gd name="connsiteY9" fmla="*/ 4227354 h 4227354"/>
              <a:gd name="connsiteX10" fmla="*/ 0 w 1514475"/>
              <a:gd name="connsiteY10" fmla="*/ 4227354 h 4227354"/>
              <a:gd name="connsiteX11" fmla="*/ 542925 w 1514475"/>
              <a:gd name="connsiteY11" fmla="*/ 2770029 h 4227354"/>
              <a:gd name="connsiteX12" fmla="*/ 542925 w 1514475"/>
              <a:gd name="connsiteY12" fmla="*/ 1569879 h 4227354"/>
              <a:gd name="connsiteX13" fmla="*/ 47625 w 1514475"/>
              <a:gd name="connsiteY13" fmla="*/ 2131854 h 4227354"/>
              <a:gd name="connsiteX14" fmla="*/ 0 w 1514475"/>
              <a:gd name="connsiteY14" fmla="*/ 2027079 h 4227354"/>
              <a:gd name="connsiteX15" fmla="*/ 609600 w 1514475"/>
              <a:gd name="connsiteY15" fmla="*/ 1369854 h 4227354"/>
              <a:gd name="connsiteX16" fmla="*/ 609600 w 1514475"/>
              <a:gd name="connsiteY16" fmla="*/ 1122204 h 4227354"/>
              <a:gd name="connsiteX17" fmla="*/ 219075 w 1514475"/>
              <a:gd name="connsiteY17" fmla="*/ 236379 h 4227354"/>
              <a:gd name="connsiteX18" fmla="*/ 1104900 w 1514475"/>
              <a:gd name="connsiteY18" fmla="*/ 217329 h 4227354"/>
              <a:gd name="connsiteX19" fmla="*/ 685800 w 1514475"/>
              <a:gd name="connsiteY19" fmla="*/ 1103154 h 4227354"/>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542925 w 1514475"/>
              <a:gd name="connsiteY11" fmla="*/ 27797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485775 w 1514475"/>
              <a:gd name="connsiteY11" fmla="*/ 28178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742950 w 1571625"/>
              <a:gd name="connsiteY0" fmla="*/ 1112838 h 4237038"/>
              <a:gd name="connsiteX1" fmla="*/ 742950 w 1571625"/>
              <a:gd name="connsiteY1" fmla="*/ 1360488 h 4237038"/>
              <a:gd name="connsiteX2" fmla="*/ 1400175 w 1571625"/>
              <a:gd name="connsiteY2" fmla="*/ 2093913 h 4237038"/>
              <a:gd name="connsiteX3" fmla="*/ 1333500 w 1571625"/>
              <a:gd name="connsiteY3" fmla="*/ 2160588 h 4237038"/>
              <a:gd name="connsiteX4" fmla="*/ 857250 w 1571625"/>
              <a:gd name="connsiteY4" fmla="*/ 1598613 h 4237038"/>
              <a:gd name="connsiteX5" fmla="*/ 876300 w 1571625"/>
              <a:gd name="connsiteY5" fmla="*/ 2798763 h 4237038"/>
              <a:gd name="connsiteX6" fmla="*/ 1571625 w 1571625"/>
              <a:gd name="connsiteY6" fmla="*/ 4151313 h 4237038"/>
              <a:gd name="connsiteX7" fmla="*/ 1333500 w 1571625"/>
              <a:gd name="connsiteY7" fmla="*/ 4160838 h 4237038"/>
              <a:gd name="connsiteX8" fmla="*/ 714375 w 1571625"/>
              <a:gd name="connsiteY8" fmla="*/ 2798763 h 4237038"/>
              <a:gd name="connsiteX9" fmla="*/ 180975 w 1571625"/>
              <a:gd name="connsiteY9" fmla="*/ 4237038 h 4237038"/>
              <a:gd name="connsiteX10" fmla="*/ 0 w 1571625"/>
              <a:gd name="connsiteY10" fmla="*/ 4237038 h 4237038"/>
              <a:gd name="connsiteX11" fmla="*/ 542925 w 1571625"/>
              <a:gd name="connsiteY11" fmla="*/ 2817813 h 4237038"/>
              <a:gd name="connsiteX12" fmla="*/ 600075 w 1571625"/>
              <a:gd name="connsiteY12" fmla="*/ 1579563 h 4237038"/>
              <a:gd name="connsiteX13" fmla="*/ 104775 w 1571625"/>
              <a:gd name="connsiteY13" fmla="*/ 2141538 h 4237038"/>
              <a:gd name="connsiteX14" fmla="*/ 57150 w 1571625"/>
              <a:gd name="connsiteY14" fmla="*/ 2036763 h 4237038"/>
              <a:gd name="connsiteX15" fmla="*/ 666750 w 1571625"/>
              <a:gd name="connsiteY15" fmla="*/ 1379538 h 4237038"/>
              <a:gd name="connsiteX16" fmla="*/ 666750 w 1571625"/>
              <a:gd name="connsiteY16" fmla="*/ 1131888 h 4237038"/>
              <a:gd name="connsiteX17" fmla="*/ 276225 w 1571625"/>
              <a:gd name="connsiteY17" fmla="*/ 246063 h 4237038"/>
              <a:gd name="connsiteX18" fmla="*/ 1162050 w 1571625"/>
              <a:gd name="connsiteY18" fmla="*/ 227013 h 4237038"/>
              <a:gd name="connsiteX19" fmla="*/ 742950 w 1571625"/>
              <a:gd name="connsiteY19" fmla="*/ 1112838 h 4237038"/>
              <a:gd name="connsiteX0" fmla="*/ 742950 w 1571625"/>
              <a:gd name="connsiteY0" fmla="*/ 1105536 h 4229736"/>
              <a:gd name="connsiteX1" fmla="*/ 742950 w 1571625"/>
              <a:gd name="connsiteY1" fmla="*/ 1353186 h 4229736"/>
              <a:gd name="connsiteX2" fmla="*/ 1400175 w 1571625"/>
              <a:gd name="connsiteY2" fmla="*/ 2086611 h 4229736"/>
              <a:gd name="connsiteX3" fmla="*/ 1333500 w 1571625"/>
              <a:gd name="connsiteY3" fmla="*/ 2153286 h 4229736"/>
              <a:gd name="connsiteX4" fmla="*/ 857250 w 1571625"/>
              <a:gd name="connsiteY4" fmla="*/ 1591311 h 4229736"/>
              <a:gd name="connsiteX5" fmla="*/ 876300 w 1571625"/>
              <a:gd name="connsiteY5" fmla="*/ 2791461 h 4229736"/>
              <a:gd name="connsiteX6" fmla="*/ 1571625 w 1571625"/>
              <a:gd name="connsiteY6" fmla="*/ 4144011 h 4229736"/>
              <a:gd name="connsiteX7" fmla="*/ 1333500 w 1571625"/>
              <a:gd name="connsiteY7" fmla="*/ 4153536 h 4229736"/>
              <a:gd name="connsiteX8" fmla="*/ 714375 w 1571625"/>
              <a:gd name="connsiteY8" fmla="*/ 2791461 h 4229736"/>
              <a:gd name="connsiteX9" fmla="*/ 180975 w 1571625"/>
              <a:gd name="connsiteY9" fmla="*/ 4229736 h 4229736"/>
              <a:gd name="connsiteX10" fmla="*/ 0 w 1571625"/>
              <a:gd name="connsiteY10" fmla="*/ 4229736 h 4229736"/>
              <a:gd name="connsiteX11" fmla="*/ 542925 w 1571625"/>
              <a:gd name="connsiteY11" fmla="*/ 2810511 h 4229736"/>
              <a:gd name="connsiteX12" fmla="*/ 600075 w 1571625"/>
              <a:gd name="connsiteY12" fmla="*/ 1572261 h 4229736"/>
              <a:gd name="connsiteX13" fmla="*/ 104775 w 1571625"/>
              <a:gd name="connsiteY13" fmla="*/ 2134236 h 4229736"/>
              <a:gd name="connsiteX14" fmla="*/ 57150 w 1571625"/>
              <a:gd name="connsiteY14" fmla="*/ 2029461 h 4229736"/>
              <a:gd name="connsiteX15" fmla="*/ 666750 w 1571625"/>
              <a:gd name="connsiteY15" fmla="*/ 1372236 h 4229736"/>
              <a:gd name="connsiteX16" fmla="*/ 666750 w 1571625"/>
              <a:gd name="connsiteY16" fmla="*/ 1124586 h 4229736"/>
              <a:gd name="connsiteX17" fmla="*/ 276225 w 1571625"/>
              <a:gd name="connsiteY17" fmla="*/ 238761 h 4229736"/>
              <a:gd name="connsiteX18" fmla="*/ 1162050 w 1571625"/>
              <a:gd name="connsiteY18" fmla="*/ 219711 h 4229736"/>
              <a:gd name="connsiteX19" fmla="*/ 742950 w 1571625"/>
              <a:gd name="connsiteY19" fmla="*/ 1105536 h 4229736"/>
              <a:gd name="connsiteX0" fmla="*/ 742950 w 1571625"/>
              <a:gd name="connsiteY0" fmla="*/ 1061910 h 4186110"/>
              <a:gd name="connsiteX1" fmla="*/ 742950 w 1571625"/>
              <a:gd name="connsiteY1" fmla="*/ 1309560 h 4186110"/>
              <a:gd name="connsiteX2" fmla="*/ 1400175 w 1571625"/>
              <a:gd name="connsiteY2" fmla="*/ 2042985 h 4186110"/>
              <a:gd name="connsiteX3" fmla="*/ 1333500 w 1571625"/>
              <a:gd name="connsiteY3" fmla="*/ 2109660 h 4186110"/>
              <a:gd name="connsiteX4" fmla="*/ 857250 w 1571625"/>
              <a:gd name="connsiteY4" fmla="*/ 1547685 h 4186110"/>
              <a:gd name="connsiteX5" fmla="*/ 876300 w 1571625"/>
              <a:gd name="connsiteY5" fmla="*/ 2747835 h 4186110"/>
              <a:gd name="connsiteX6" fmla="*/ 1571625 w 1571625"/>
              <a:gd name="connsiteY6" fmla="*/ 4100385 h 4186110"/>
              <a:gd name="connsiteX7" fmla="*/ 1333500 w 1571625"/>
              <a:gd name="connsiteY7" fmla="*/ 4109910 h 4186110"/>
              <a:gd name="connsiteX8" fmla="*/ 714375 w 1571625"/>
              <a:gd name="connsiteY8" fmla="*/ 2747835 h 4186110"/>
              <a:gd name="connsiteX9" fmla="*/ 180975 w 1571625"/>
              <a:gd name="connsiteY9" fmla="*/ 4186110 h 4186110"/>
              <a:gd name="connsiteX10" fmla="*/ 0 w 1571625"/>
              <a:gd name="connsiteY10" fmla="*/ 4186110 h 4186110"/>
              <a:gd name="connsiteX11" fmla="*/ 542925 w 1571625"/>
              <a:gd name="connsiteY11" fmla="*/ 2766885 h 4186110"/>
              <a:gd name="connsiteX12" fmla="*/ 600075 w 1571625"/>
              <a:gd name="connsiteY12" fmla="*/ 1528635 h 4186110"/>
              <a:gd name="connsiteX13" fmla="*/ 104775 w 1571625"/>
              <a:gd name="connsiteY13" fmla="*/ 2090610 h 4186110"/>
              <a:gd name="connsiteX14" fmla="*/ 57150 w 1571625"/>
              <a:gd name="connsiteY14" fmla="*/ 1985835 h 4186110"/>
              <a:gd name="connsiteX15" fmla="*/ 666750 w 1571625"/>
              <a:gd name="connsiteY15" fmla="*/ 1328610 h 4186110"/>
              <a:gd name="connsiteX16" fmla="*/ 663092 w 1571625"/>
              <a:gd name="connsiteY16" fmla="*/ 1062672 h 4186110"/>
              <a:gd name="connsiteX17" fmla="*/ 276225 w 1571625"/>
              <a:gd name="connsiteY17" fmla="*/ 195135 h 4186110"/>
              <a:gd name="connsiteX18" fmla="*/ 1162050 w 1571625"/>
              <a:gd name="connsiteY18" fmla="*/ 176085 h 4186110"/>
              <a:gd name="connsiteX19" fmla="*/ 742950 w 1571625"/>
              <a:gd name="connsiteY19" fmla="*/ 1061910 h 4186110"/>
              <a:gd name="connsiteX0" fmla="*/ 742950 w 1571625"/>
              <a:gd name="connsiteY0" fmla="*/ 1115535 h 4239735"/>
              <a:gd name="connsiteX1" fmla="*/ 742950 w 1571625"/>
              <a:gd name="connsiteY1" fmla="*/ 1363185 h 4239735"/>
              <a:gd name="connsiteX2" fmla="*/ 1400175 w 1571625"/>
              <a:gd name="connsiteY2" fmla="*/ 2096610 h 4239735"/>
              <a:gd name="connsiteX3" fmla="*/ 1333500 w 1571625"/>
              <a:gd name="connsiteY3" fmla="*/ 2163285 h 4239735"/>
              <a:gd name="connsiteX4" fmla="*/ 857250 w 1571625"/>
              <a:gd name="connsiteY4" fmla="*/ 1601310 h 4239735"/>
              <a:gd name="connsiteX5" fmla="*/ 876300 w 1571625"/>
              <a:gd name="connsiteY5" fmla="*/ 2801460 h 4239735"/>
              <a:gd name="connsiteX6" fmla="*/ 1571625 w 1571625"/>
              <a:gd name="connsiteY6" fmla="*/ 4154010 h 4239735"/>
              <a:gd name="connsiteX7" fmla="*/ 1333500 w 1571625"/>
              <a:gd name="connsiteY7" fmla="*/ 4163535 h 4239735"/>
              <a:gd name="connsiteX8" fmla="*/ 714375 w 1571625"/>
              <a:gd name="connsiteY8" fmla="*/ 2801460 h 4239735"/>
              <a:gd name="connsiteX9" fmla="*/ 180975 w 1571625"/>
              <a:gd name="connsiteY9" fmla="*/ 4239735 h 4239735"/>
              <a:gd name="connsiteX10" fmla="*/ 0 w 1571625"/>
              <a:gd name="connsiteY10" fmla="*/ 4239735 h 4239735"/>
              <a:gd name="connsiteX11" fmla="*/ 542925 w 1571625"/>
              <a:gd name="connsiteY11" fmla="*/ 2820510 h 4239735"/>
              <a:gd name="connsiteX12" fmla="*/ 600075 w 1571625"/>
              <a:gd name="connsiteY12" fmla="*/ 1582260 h 4239735"/>
              <a:gd name="connsiteX13" fmla="*/ 104775 w 1571625"/>
              <a:gd name="connsiteY13" fmla="*/ 2144235 h 4239735"/>
              <a:gd name="connsiteX14" fmla="*/ 57150 w 1571625"/>
              <a:gd name="connsiteY14" fmla="*/ 2039460 h 4239735"/>
              <a:gd name="connsiteX15" fmla="*/ 666750 w 1571625"/>
              <a:gd name="connsiteY15" fmla="*/ 1382235 h 4239735"/>
              <a:gd name="connsiteX16" fmla="*/ 663092 w 1571625"/>
              <a:gd name="connsiteY16" fmla="*/ 1116297 h 4239735"/>
              <a:gd name="connsiteX17" fmla="*/ 276225 w 1571625"/>
              <a:gd name="connsiteY17" fmla="*/ 248760 h 4239735"/>
              <a:gd name="connsiteX18" fmla="*/ 1162050 w 1571625"/>
              <a:gd name="connsiteY18" fmla="*/ 229710 h 4239735"/>
              <a:gd name="connsiteX19" fmla="*/ 742950 w 1571625"/>
              <a:gd name="connsiteY19" fmla="*/ 1115535 h 4239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71625" h="4239735">
                <a:moveTo>
                  <a:pt x="742950" y="1115535"/>
                </a:moveTo>
                <a:lnTo>
                  <a:pt x="742950" y="1363185"/>
                </a:lnTo>
                <a:lnTo>
                  <a:pt x="1400175" y="2096610"/>
                </a:lnTo>
                <a:lnTo>
                  <a:pt x="1333500" y="2163285"/>
                </a:lnTo>
                <a:lnTo>
                  <a:pt x="857250" y="1601310"/>
                </a:lnTo>
                <a:lnTo>
                  <a:pt x="876300" y="2801460"/>
                </a:lnTo>
                <a:lnTo>
                  <a:pt x="1571625" y="4154010"/>
                </a:lnTo>
                <a:lnTo>
                  <a:pt x="1333500" y="4163535"/>
                </a:lnTo>
                <a:lnTo>
                  <a:pt x="714375" y="2801460"/>
                </a:lnTo>
                <a:lnTo>
                  <a:pt x="180975" y="4239735"/>
                </a:lnTo>
                <a:lnTo>
                  <a:pt x="0" y="4239735"/>
                </a:lnTo>
                <a:lnTo>
                  <a:pt x="542925" y="2820510"/>
                </a:lnTo>
                <a:lnTo>
                  <a:pt x="600075" y="1582260"/>
                </a:lnTo>
                <a:lnTo>
                  <a:pt x="104775" y="2144235"/>
                </a:lnTo>
                <a:lnTo>
                  <a:pt x="57150" y="2039460"/>
                </a:lnTo>
                <a:lnTo>
                  <a:pt x="666750" y="1382235"/>
                </a:lnTo>
                <a:cubicBezTo>
                  <a:pt x="665531" y="1293589"/>
                  <a:pt x="664311" y="1204943"/>
                  <a:pt x="663092" y="1116297"/>
                </a:cubicBezTo>
                <a:cubicBezTo>
                  <a:pt x="293205" y="1060735"/>
                  <a:pt x="57734" y="561116"/>
                  <a:pt x="276225" y="248760"/>
                </a:cubicBezTo>
                <a:cubicBezTo>
                  <a:pt x="494716" y="-63596"/>
                  <a:pt x="936905" y="-94902"/>
                  <a:pt x="1162050" y="229710"/>
                </a:cubicBezTo>
                <a:cubicBezTo>
                  <a:pt x="1387195" y="554322"/>
                  <a:pt x="1158875" y="1106010"/>
                  <a:pt x="742950" y="1115535"/>
                </a:cubicBezTo>
                <a:close/>
              </a:path>
            </a:pathLst>
          </a:cu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7" name="Freeform 56"/>
          <p:cNvSpPr>
            <a:spLocks noChangeAspect="1"/>
          </p:cNvSpPr>
          <p:nvPr/>
        </p:nvSpPr>
        <p:spPr>
          <a:xfrm>
            <a:off x="1199031" y="5488767"/>
            <a:ext cx="192477" cy="457200"/>
          </a:xfrm>
          <a:custGeom>
            <a:avLst/>
            <a:gdLst>
              <a:gd name="connsiteX0" fmla="*/ 685800 w 1514475"/>
              <a:gd name="connsiteY0" fmla="*/ 885825 h 4010025"/>
              <a:gd name="connsiteX1" fmla="*/ 685800 w 1514475"/>
              <a:gd name="connsiteY1" fmla="*/ 1133475 h 4010025"/>
              <a:gd name="connsiteX2" fmla="*/ 1343025 w 1514475"/>
              <a:gd name="connsiteY2" fmla="*/ 1866900 h 4010025"/>
              <a:gd name="connsiteX3" fmla="*/ 1276350 w 1514475"/>
              <a:gd name="connsiteY3" fmla="*/ 1933575 h 4010025"/>
              <a:gd name="connsiteX4" fmla="*/ 800100 w 1514475"/>
              <a:gd name="connsiteY4" fmla="*/ 1371600 h 4010025"/>
              <a:gd name="connsiteX5" fmla="*/ 819150 w 1514475"/>
              <a:gd name="connsiteY5" fmla="*/ 2571750 h 4010025"/>
              <a:gd name="connsiteX6" fmla="*/ 1514475 w 1514475"/>
              <a:gd name="connsiteY6" fmla="*/ 3924300 h 4010025"/>
              <a:gd name="connsiteX7" fmla="*/ 1276350 w 1514475"/>
              <a:gd name="connsiteY7" fmla="*/ 3933825 h 4010025"/>
              <a:gd name="connsiteX8" fmla="*/ 657225 w 1514475"/>
              <a:gd name="connsiteY8" fmla="*/ 2571750 h 4010025"/>
              <a:gd name="connsiteX9" fmla="*/ 123825 w 1514475"/>
              <a:gd name="connsiteY9" fmla="*/ 4010025 h 4010025"/>
              <a:gd name="connsiteX10" fmla="*/ 0 w 1514475"/>
              <a:gd name="connsiteY10" fmla="*/ 4010025 h 4010025"/>
              <a:gd name="connsiteX11" fmla="*/ 542925 w 1514475"/>
              <a:gd name="connsiteY11" fmla="*/ 2552700 h 4010025"/>
              <a:gd name="connsiteX12" fmla="*/ 542925 w 1514475"/>
              <a:gd name="connsiteY12" fmla="*/ 1352550 h 4010025"/>
              <a:gd name="connsiteX13" fmla="*/ 47625 w 1514475"/>
              <a:gd name="connsiteY13" fmla="*/ 1914525 h 4010025"/>
              <a:gd name="connsiteX14" fmla="*/ 0 w 1514475"/>
              <a:gd name="connsiteY14" fmla="*/ 1809750 h 4010025"/>
              <a:gd name="connsiteX15" fmla="*/ 609600 w 1514475"/>
              <a:gd name="connsiteY15" fmla="*/ 1152525 h 4010025"/>
              <a:gd name="connsiteX16" fmla="*/ 609600 w 1514475"/>
              <a:gd name="connsiteY16" fmla="*/ 904875 h 4010025"/>
              <a:gd name="connsiteX17" fmla="*/ 219075 w 1514475"/>
              <a:gd name="connsiteY17" fmla="*/ 19050 h 4010025"/>
              <a:gd name="connsiteX18" fmla="*/ 1104900 w 1514475"/>
              <a:gd name="connsiteY18" fmla="*/ 0 h 4010025"/>
              <a:gd name="connsiteX19" fmla="*/ 685800 w 1514475"/>
              <a:gd name="connsiteY19" fmla="*/ 885825 h 4010025"/>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70696 h 4194896"/>
              <a:gd name="connsiteX1" fmla="*/ 685800 w 1514475"/>
              <a:gd name="connsiteY1" fmla="*/ 1318346 h 4194896"/>
              <a:gd name="connsiteX2" fmla="*/ 1343025 w 1514475"/>
              <a:gd name="connsiteY2" fmla="*/ 2051771 h 4194896"/>
              <a:gd name="connsiteX3" fmla="*/ 1276350 w 1514475"/>
              <a:gd name="connsiteY3" fmla="*/ 2118446 h 4194896"/>
              <a:gd name="connsiteX4" fmla="*/ 800100 w 1514475"/>
              <a:gd name="connsiteY4" fmla="*/ 1556471 h 4194896"/>
              <a:gd name="connsiteX5" fmla="*/ 819150 w 1514475"/>
              <a:gd name="connsiteY5" fmla="*/ 2756621 h 4194896"/>
              <a:gd name="connsiteX6" fmla="*/ 1514475 w 1514475"/>
              <a:gd name="connsiteY6" fmla="*/ 4109171 h 4194896"/>
              <a:gd name="connsiteX7" fmla="*/ 1276350 w 1514475"/>
              <a:gd name="connsiteY7" fmla="*/ 4118696 h 4194896"/>
              <a:gd name="connsiteX8" fmla="*/ 657225 w 1514475"/>
              <a:gd name="connsiteY8" fmla="*/ 2756621 h 4194896"/>
              <a:gd name="connsiteX9" fmla="*/ 123825 w 1514475"/>
              <a:gd name="connsiteY9" fmla="*/ 4194896 h 4194896"/>
              <a:gd name="connsiteX10" fmla="*/ 0 w 1514475"/>
              <a:gd name="connsiteY10" fmla="*/ 4194896 h 4194896"/>
              <a:gd name="connsiteX11" fmla="*/ 542925 w 1514475"/>
              <a:gd name="connsiteY11" fmla="*/ 2737571 h 4194896"/>
              <a:gd name="connsiteX12" fmla="*/ 542925 w 1514475"/>
              <a:gd name="connsiteY12" fmla="*/ 1537421 h 4194896"/>
              <a:gd name="connsiteX13" fmla="*/ 47625 w 1514475"/>
              <a:gd name="connsiteY13" fmla="*/ 2099396 h 4194896"/>
              <a:gd name="connsiteX14" fmla="*/ 0 w 1514475"/>
              <a:gd name="connsiteY14" fmla="*/ 1994621 h 4194896"/>
              <a:gd name="connsiteX15" fmla="*/ 609600 w 1514475"/>
              <a:gd name="connsiteY15" fmla="*/ 1337396 h 4194896"/>
              <a:gd name="connsiteX16" fmla="*/ 609600 w 1514475"/>
              <a:gd name="connsiteY16" fmla="*/ 1089746 h 4194896"/>
              <a:gd name="connsiteX17" fmla="*/ 219075 w 1514475"/>
              <a:gd name="connsiteY17" fmla="*/ 203921 h 4194896"/>
              <a:gd name="connsiteX18" fmla="*/ 1104900 w 1514475"/>
              <a:gd name="connsiteY18" fmla="*/ 184871 h 4194896"/>
              <a:gd name="connsiteX19" fmla="*/ 685800 w 1514475"/>
              <a:gd name="connsiteY19" fmla="*/ 1070696 h 4194896"/>
              <a:gd name="connsiteX0" fmla="*/ 685800 w 1514475"/>
              <a:gd name="connsiteY0" fmla="*/ 1103154 h 4227354"/>
              <a:gd name="connsiteX1" fmla="*/ 685800 w 1514475"/>
              <a:gd name="connsiteY1" fmla="*/ 1350804 h 4227354"/>
              <a:gd name="connsiteX2" fmla="*/ 1343025 w 1514475"/>
              <a:gd name="connsiteY2" fmla="*/ 2084229 h 4227354"/>
              <a:gd name="connsiteX3" fmla="*/ 1276350 w 1514475"/>
              <a:gd name="connsiteY3" fmla="*/ 2150904 h 4227354"/>
              <a:gd name="connsiteX4" fmla="*/ 800100 w 1514475"/>
              <a:gd name="connsiteY4" fmla="*/ 1588929 h 4227354"/>
              <a:gd name="connsiteX5" fmla="*/ 819150 w 1514475"/>
              <a:gd name="connsiteY5" fmla="*/ 2789079 h 4227354"/>
              <a:gd name="connsiteX6" fmla="*/ 1514475 w 1514475"/>
              <a:gd name="connsiteY6" fmla="*/ 4141629 h 4227354"/>
              <a:gd name="connsiteX7" fmla="*/ 1276350 w 1514475"/>
              <a:gd name="connsiteY7" fmla="*/ 4151154 h 4227354"/>
              <a:gd name="connsiteX8" fmla="*/ 657225 w 1514475"/>
              <a:gd name="connsiteY8" fmla="*/ 2789079 h 4227354"/>
              <a:gd name="connsiteX9" fmla="*/ 123825 w 1514475"/>
              <a:gd name="connsiteY9" fmla="*/ 4227354 h 4227354"/>
              <a:gd name="connsiteX10" fmla="*/ 0 w 1514475"/>
              <a:gd name="connsiteY10" fmla="*/ 4227354 h 4227354"/>
              <a:gd name="connsiteX11" fmla="*/ 542925 w 1514475"/>
              <a:gd name="connsiteY11" fmla="*/ 2770029 h 4227354"/>
              <a:gd name="connsiteX12" fmla="*/ 542925 w 1514475"/>
              <a:gd name="connsiteY12" fmla="*/ 1569879 h 4227354"/>
              <a:gd name="connsiteX13" fmla="*/ 47625 w 1514475"/>
              <a:gd name="connsiteY13" fmla="*/ 2131854 h 4227354"/>
              <a:gd name="connsiteX14" fmla="*/ 0 w 1514475"/>
              <a:gd name="connsiteY14" fmla="*/ 2027079 h 4227354"/>
              <a:gd name="connsiteX15" fmla="*/ 609600 w 1514475"/>
              <a:gd name="connsiteY15" fmla="*/ 1369854 h 4227354"/>
              <a:gd name="connsiteX16" fmla="*/ 609600 w 1514475"/>
              <a:gd name="connsiteY16" fmla="*/ 1122204 h 4227354"/>
              <a:gd name="connsiteX17" fmla="*/ 219075 w 1514475"/>
              <a:gd name="connsiteY17" fmla="*/ 236379 h 4227354"/>
              <a:gd name="connsiteX18" fmla="*/ 1104900 w 1514475"/>
              <a:gd name="connsiteY18" fmla="*/ 217329 h 4227354"/>
              <a:gd name="connsiteX19" fmla="*/ 685800 w 1514475"/>
              <a:gd name="connsiteY19" fmla="*/ 1103154 h 4227354"/>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542925 w 1514475"/>
              <a:gd name="connsiteY11" fmla="*/ 27797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485775 w 1514475"/>
              <a:gd name="connsiteY11" fmla="*/ 28178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742950 w 1571625"/>
              <a:gd name="connsiteY0" fmla="*/ 1112838 h 4237038"/>
              <a:gd name="connsiteX1" fmla="*/ 742950 w 1571625"/>
              <a:gd name="connsiteY1" fmla="*/ 1360488 h 4237038"/>
              <a:gd name="connsiteX2" fmla="*/ 1400175 w 1571625"/>
              <a:gd name="connsiteY2" fmla="*/ 2093913 h 4237038"/>
              <a:gd name="connsiteX3" fmla="*/ 1333500 w 1571625"/>
              <a:gd name="connsiteY3" fmla="*/ 2160588 h 4237038"/>
              <a:gd name="connsiteX4" fmla="*/ 857250 w 1571625"/>
              <a:gd name="connsiteY4" fmla="*/ 1598613 h 4237038"/>
              <a:gd name="connsiteX5" fmla="*/ 876300 w 1571625"/>
              <a:gd name="connsiteY5" fmla="*/ 2798763 h 4237038"/>
              <a:gd name="connsiteX6" fmla="*/ 1571625 w 1571625"/>
              <a:gd name="connsiteY6" fmla="*/ 4151313 h 4237038"/>
              <a:gd name="connsiteX7" fmla="*/ 1333500 w 1571625"/>
              <a:gd name="connsiteY7" fmla="*/ 4160838 h 4237038"/>
              <a:gd name="connsiteX8" fmla="*/ 714375 w 1571625"/>
              <a:gd name="connsiteY8" fmla="*/ 2798763 h 4237038"/>
              <a:gd name="connsiteX9" fmla="*/ 180975 w 1571625"/>
              <a:gd name="connsiteY9" fmla="*/ 4237038 h 4237038"/>
              <a:gd name="connsiteX10" fmla="*/ 0 w 1571625"/>
              <a:gd name="connsiteY10" fmla="*/ 4237038 h 4237038"/>
              <a:gd name="connsiteX11" fmla="*/ 542925 w 1571625"/>
              <a:gd name="connsiteY11" fmla="*/ 2817813 h 4237038"/>
              <a:gd name="connsiteX12" fmla="*/ 600075 w 1571625"/>
              <a:gd name="connsiteY12" fmla="*/ 1579563 h 4237038"/>
              <a:gd name="connsiteX13" fmla="*/ 104775 w 1571625"/>
              <a:gd name="connsiteY13" fmla="*/ 2141538 h 4237038"/>
              <a:gd name="connsiteX14" fmla="*/ 57150 w 1571625"/>
              <a:gd name="connsiteY14" fmla="*/ 2036763 h 4237038"/>
              <a:gd name="connsiteX15" fmla="*/ 666750 w 1571625"/>
              <a:gd name="connsiteY15" fmla="*/ 1379538 h 4237038"/>
              <a:gd name="connsiteX16" fmla="*/ 666750 w 1571625"/>
              <a:gd name="connsiteY16" fmla="*/ 1131888 h 4237038"/>
              <a:gd name="connsiteX17" fmla="*/ 276225 w 1571625"/>
              <a:gd name="connsiteY17" fmla="*/ 246063 h 4237038"/>
              <a:gd name="connsiteX18" fmla="*/ 1162050 w 1571625"/>
              <a:gd name="connsiteY18" fmla="*/ 227013 h 4237038"/>
              <a:gd name="connsiteX19" fmla="*/ 742950 w 1571625"/>
              <a:gd name="connsiteY19" fmla="*/ 1112838 h 4237038"/>
              <a:gd name="connsiteX0" fmla="*/ 742950 w 1571625"/>
              <a:gd name="connsiteY0" fmla="*/ 1105536 h 4229736"/>
              <a:gd name="connsiteX1" fmla="*/ 742950 w 1571625"/>
              <a:gd name="connsiteY1" fmla="*/ 1353186 h 4229736"/>
              <a:gd name="connsiteX2" fmla="*/ 1400175 w 1571625"/>
              <a:gd name="connsiteY2" fmla="*/ 2086611 h 4229736"/>
              <a:gd name="connsiteX3" fmla="*/ 1333500 w 1571625"/>
              <a:gd name="connsiteY3" fmla="*/ 2153286 h 4229736"/>
              <a:gd name="connsiteX4" fmla="*/ 857250 w 1571625"/>
              <a:gd name="connsiteY4" fmla="*/ 1591311 h 4229736"/>
              <a:gd name="connsiteX5" fmla="*/ 876300 w 1571625"/>
              <a:gd name="connsiteY5" fmla="*/ 2791461 h 4229736"/>
              <a:gd name="connsiteX6" fmla="*/ 1571625 w 1571625"/>
              <a:gd name="connsiteY6" fmla="*/ 4144011 h 4229736"/>
              <a:gd name="connsiteX7" fmla="*/ 1333500 w 1571625"/>
              <a:gd name="connsiteY7" fmla="*/ 4153536 h 4229736"/>
              <a:gd name="connsiteX8" fmla="*/ 714375 w 1571625"/>
              <a:gd name="connsiteY8" fmla="*/ 2791461 h 4229736"/>
              <a:gd name="connsiteX9" fmla="*/ 180975 w 1571625"/>
              <a:gd name="connsiteY9" fmla="*/ 4229736 h 4229736"/>
              <a:gd name="connsiteX10" fmla="*/ 0 w 1571625"/>
              <a:gd name="connsiteY10" fmla="*/ 4229736 h 4229736"/>
              <a:gd name="connsiteX11" fmla="*/ 542925 w 1571625"/>
              <a:gd name="connsiteY11" fmla="*/ 2810511 h 4229736"/>
              <a:gd name="connsiteX12" fmla="*/ 600075 w 1571625"/>
              <a:gd name="connsiteY12" fmla="*/ 1572261 h 4229736"/>
              <a:gd name="connsiteX13" fmla="*/ 104775 w 1571625"/>
              <a:gd name="connsiteY13" fmla="*/ 2134236 h 4229736"/>
              <a:gd name="connsiteX14" fmla="*/ 57150 w 1571625"/>
              <a:gd name="connsiteY14" fmla="*/ 2029461 h 4229736"/>
              <a:gd name="connsiteX15" fmla="*/ 666750 w 1571625"/>
              <a:gd name="connsiteY15" fmla="*/ 1372236 h 4229736"/>
              <a:gd name="connsiteX16" fmla="*/ 666750 w 1571625"/>
              <a:gd name="connsiteY16" fmla="*/ 1124586 h 4229736"/>
              <a:gd name="connsiteX17" fmla="*/ 276225 w 1571625"/>
              <a:gd name="connsiteY17" fmla="*/ 238761 h 4229736"/>
              <a:gd name="connsiteX18" fmla="*/ 1162050 w 1571625"/>
              <a:gd name="connsiteY18" fmla="*/ 219711 h 4229736"/>
              <a:gd name="connsiteX19" fmla="*/ 742950 w 1571625"/>
              <a:gd name="connsiteY19" fmla="*/ 1105536 h 4229736"/>
              <a:gd name="connsiteX0" fmla="*/ 742950 w 1571625"/>
              <a:gd name="connsiteY0" fmla="*/ 1061910 h 4186110"/>
              <a:gd name="connsiteX1" fmla="*/ 742950 w 1571625"/>
              <a:gd name="connsiteY1" fmla="*/ 1309560 h 4186110"/>
              <a:gd name="connsiteX2" fmla="*/ 1400175 w 1571625"/>
              <a:gd name="connsiteY2" fmla="*/ 2042985 h 4186110"/>
              <a:gd name="connsiteX3" fmla="*/ 1333500 w 1571625"/>
              <a:gd name="connsiteY3" fmla="*/ 2109660 h 4186110"/>
              <a:gd name="connsiteX4" fmla="*/ 857250 w 1571625"/>
              <a:gd name="connsiteY4" fmla="*/ 1547685 h 4186110"/>
              <a:gd name="connsiteX5" fmla="*/ 876300 w 1571625"/>
              <a:gd name="connsiteY5" fmla="*/ 2747835 h 4186110"/>
              <a:gd name="connsiteX6" fmla="*/ 1571625 w 1571625"/>
              <a:gd name="connsiteY6" fmla="*/ 4100385 h 4186110"/>
              <a:gd name="connsiteX7" fmla="*/ 1333500 w 1571625"/>
              <a:gd name="connsiteY7" fmla="*/ 4109910 h 4186110"/>
              <a:gd name="connsiteX8" fmla="*/ 714375 w 1571625"/>
              <a:gd name="connsiteY8" fmla="*/ 2747835 h 4186110"/>
              <a:gd name="connsiteX9" fmla="*/ 180975 w 1571625"/>
              <a:gd name="connsiteY9" fmla="*/ 4186110 h 4186110"/>
              <a:gd name="connsiteX10" fmla="*/ 0 w 1571625"/>
              <a:gd name="connsiteY10" fmla="*/ 4186110 h 4186110"/>
              <a:gd name="connsiteX11" fmla="*/ 542925 w 1571625"/>
              <a:gd name="connsiteY11" fmla="*/ 2766885 h 4186110"/>
              <a:gd name="connsiteX12" fmla="*/ 600075 w 1571625"/>
              <a:gd name="connsiteY12" fmla="*/ 1528635 h 4186110"/>
              <a:gd name="connsiteX13" fmla="*/ 104775 w 1571625"/>
              <a:gd name="connsiteY13" fmla="*/ 2090610 h 4186110"/>
              <a:gd name="connsiteX14" fmla="*/ 57150 w 1571625"/>
              <a:gd name="connsiteY14" fmla="*/ 1985835 h 4186110"/>
              <a:gd name="connsiteX15" fmla="*/ 666750 w 1571625"/>
              <a:gd name="connsiteY15" fmla="*/ 1328610 h 4186110"/>
              <a:gd name="connsiteX16" fmla="*/ 663092 w 1571625"/>
              <a:gd name="connsiteY16" fmla="*/ 1062672 h 4186110"/>
              <a:gd name="connsiteX17" fmla="*/ 276225 w 1571625"/>
              <a:gd name="connsiteY17" fmla="*/ 195135 h 4186110"/>
              <a:gd name="connsiteX18" fmla="*/ 1162050 w 1571625"/>
              <a:gd name="connsiteY18" fmla="*/ 176085 h 4186110"/>
              <a:gd name="connsiteX19" fmla="*/ 742950 w 1571625"/>
              <a:gd name="connsiteY19" fmla="*/ 1061910 h 4186110"/>
              <a:gd name="connsiteX0" fmla="*/ 742950 w 1571625"/>
              <a:gd name="connsiteY0" fmla="*/ 1115535 h 4239735"/>
              <a:gd name="connsiteX1" fmla="*/ 742950 w 1571625"/>
              <a:gd name="connsiteY1" fmla="*/ 1363185 h 4239735"/>
              <a:gd name="connsiteX2" fmla="*/ 1400175 w 1571625"/>
              <a:gd name="connsiteY2" fmla="*/ 2096610 h 4239735"/>
              <a:gd name="connsiteX3" fmla="*/ 1333500 w 1571625"/>
              <a:gd name="connsiteY3" fmla="*/ 2163285 h 4239735"/>
              <a:gd name="connsiteX4" fmla="*/ 857250 w 1571625"/>
              <a:gd name="connsiteY4" fmla="*/ 1601310 h 4239735"/>
              <a:gd name="connsiteX5" fmla="*/ 876300 w 1571625"/>
              <a:gd name="connsiteY5" fmla="*/ 2801460 h 4239735"/>
              <a:gd name="connsiteX6" fmla="*/ 1571625 w 1571625"/>
              <a:gd name="connsiteY6" fmla="*/ 4154010 h 4239735"/>
              <a:gd name="connsiteX7" fmla="*/ 1333500 w 1571625"/>
              <a:gd name="connsiteY7" fmla="*/ 4163535 h 4239735"/>
              <a:gd name="connsiteX8" fmla="*/ 714375 w 1571625"/>
              <a:gd name="connsiteY8" fmla="*/ 2801460 h 4239735"/>
              <a:gd name="connsiteX9" fmla="*/ 180975 w 1571625"/>
              <a:gd name="connsiteY9" fmla="*/ 4239735 h 4239735"/>
              <a:gd name="connsiteX10" fmla="*/ 0 w 1571625"/>
              <a:gd name="connsiteY10" fmla="*/ 4239735 h 4239735"/>
              <a:gd name="connsiteX11" fmla="*/ 542925 w 1571625"/>
              <a:gd name="connsiteY11" fmla="*/ 2820510 h 4239735"/>
              <a:gd name="connsiteX12" fmla="*/ 600075 w 1571625"/>
              <a:gd name="connsiteY12" fmla="*/ 1582260 h 4239735"/>
              <a:gd name="connsiteX13" fmla="*/ 104775 w 1571625"/>
              <a:gd name="connsiteY13" fmla="*/ 2144235 h 4239735"/>
              <a:gd name="connsiteX14" fmla="*/ 57150 w 1571625"/>
              <a:gd name="connsiteY14" fmla="*/ 2039460 h 4239735"/>
              <a:gd name="connsiteX15" fmla="*/ 666750 w 1571625"/>
              <a:gd name="connsiteY15" fmla="*/ 1382235 h 4239735"/>
              <a:gd name="connsiteX16" fmla="*/ 663092 w 1571625"/>
              <a:gd name="connsiteY16" fmla="*/ 1116297 h 4239735"/>
              <a:gd name="connsiteX17" fmla="*/ 276225 w 1571625"/>
              <a:gd name="connsiteY17" fmla="*/ 248760 h 4239735"/>
              <a:gd name="connsiteX18" fmla="*/ 1162050 w 1571625"/>
              <a:gd name="connsiteY18" fmla="*/ 229710 h 4239735"/>
              <a:gd name="connsiteX19" fmla="*/ 742950 w 1571625"/>
              <a:gd name="connsiteY19" fmla="*/ 1115535 h 4239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71625" h="4239735">
                <a:moveTo>
                  <a:pt x="742950" y="1115535"/>
                </a:moveTo>
                <a:lnTo>
                  <a:pt x="742950" y="1363185"/>
                </a:lnTo>
                <a:lnTo>
                  <a:pt x="1400175" y="2096610"/>
                </a:lnTo>
                <a:lnTo>
                  <a:pt x="1333500" y="2163285"/>
                </a:lnTo>
                <a:lnTo>
                  <a:pt x="857250" y="1601310"/>
                </a:lnTo>
                <a:lnTo>
                  <a:pt x="876300" y="2801460"/>
                </a:lnTo>
                <a:lnTo>
                  <a:pt x="1571625" y="4154010"/>
                </a:lnTo>
                <a:lnTo>
                  <a:pt x="1333500" y="4163535"/>
                </a:lnTo>
                <a:lnTo>
                  <a:pt x="714375" y="2801460"/>
                </a:lnTo>
                <a:lnTo>
                  <a:pt x="180975" y="4239735"/>
                </a:lnTo>
                <a:lnTo>
                  <a:pt x="0" y="4239735"/>
                </a:lnTo>
                <a:lnTo>
                  <a:pt x="542925" y="2820510"/>
                </a:lnTo>
                <a:lnTo>
                  <a:pt x="600075" y="1582260"/>
                </a:lnTo>
                <a:lnTo>
                  <a:pt x="104775" y="2144235"/>
                </a:lnTo>
                <a:lnTo>
                  <a:pt x="57150" y="2039460"/>
                </a:lnTo>
                <a:lnTo>
                  <a:pt x="666750" y="1382235"/>
                </a:lnTo>
                <a:cubicBezTo>
                  <a:pt x="665531" y="1293589"/>
                  <a:pt x="664311" y="1204943"/>
                  <a:pt x="663092" y="1116297"/>
                </a:cubicBezTo>
                <a:cubicBezTo>
                  <a:pt x="293205" y="1060735"/>
                  <a:pt x="57734" y="561116"/>
                  <a:pt x="276225" y="248760"/>
                </a:cubicBezTo>
                <a:cubicBezTo>
                  <a:pt x="494716" y="-63596"/>
                  <a:pt x="936905" y="-94902"/>
                  <a:pt x="1162050" y="229710"/>
                </a:cubicBezTo>
                <a:cubicBezTo>
                  <a:pt x="1387195" y="554322"/>
                  <a:pt x="1158875" y="1106010"/>
                  <a:pt x="742950" y="1115535"/>
                </a:cubicBezTo>
                <a:close/>
              </a:path>
            </a:pathLst>
          </a:custGeom>
          <a:solidFill>
            <a:srgbClr val="00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8" name="Freeform 57"/>
          <p:cNvSpPr>
            <a:spLocks noChangeAspect="1"/>
          </p:cNvSpPr>
          <p:nvPr/>
        </p:nvSpPr>
        <p:spPr>
          <a:xfrm>
            <a:off x="6902968" y="5709670"/>
            <a:ext cx="192477" cy="457200"/>
          </a:xfrm>
          <a:custGeom>
            <a:avLst/>
            <a:gdLst>
              <a:gd name="connsiteX0" fmla="*/ 685800 w 1514475"/>
              <a:gd name="connsiteY0" fmla="*/ 885825 h 4010025"/>
              <a:gd name="connsiteX1" fmla="*/ 685800 w 1514475"/>
              <a:gd name="connsiteY1" fmla="*/ 1133475 h 4010025"/>
              <a:gd name="connsiteX2" fmla="*/ 1343025 w 1514475"/>
              <a:gd name="connsiteY2" fmla="*/ 1866900 h 4010025"/>
              <a:gd name="connsiteX3" fmla="*/ 1276350 w 1514475"/>
              <a:gd name="connsiteY3" fmla="*/ 1933575 h 4010025"/>
              <a:gd name="connsiteX4" fmla="*/ 800100 w 1514475"/>
              <a:gd name="connsiteY4" fmla="*/ 1371600 h 4010025"/>
              <a:gd name="connsiteX5" fmla="*/ 819150 w 1514475"/>
              <a:gd name="connsiteY5" fmla="*/ 2571750 h 4010025"/>
              <a:gd name="connsiteX6" fmla="*/ 1514475 w 1514475"/>
              <a:gd name="connsiteY6" fmla="*/ 3924300 h 4010025"/>
              <a:gd name="connsiteX7" fmla="*/ 1276350 w 1514475"/>
              <a:gd name="connsiteY7" fmla="*/ 3933825 h 4010025"/>
              <a:gd name="connsiteX8" fmla="*/ 657225 w 1514475"/>
              <a:gd name="connsiteY8" fmla="*/ 2571750 h 4010025"/>
              <a:gd name="connsiteX9" fmla="*/ 123825 w 1514475"/>
              <a:gd name="connsiteY9" fmla="*/ 4010025 h 4010025"/>
              <a:gd name="connsiteX10" fmla="*/ 0 w 1514475"/>
              <a:gd name="connsiteY10" fmla="*/ 4010025 h 4010025"/>
              <a:gd name="connsiteX11" fmla="*/ 542925 w 1514475"/>
              <a:gd name="connsiteY11" fmla="*/ 2552700 h 4010025"/>
              <a:gd name="connsiteX12" fmla="*/ 542925 w 1514475"/>
              <a:gd name="connsiteY12" fmla="*/ 1352550 h 4010025"/>
              <a:gd name="connsiteX13" fmla="*/ 47625 w 1514475"/>
              <a:gd name="connsiteY13" fmla="*/ 1914525 h 4010025"/>
              <a:gd name="connsiteX14" fmla="*/ 0 w 1514475"/>
              <a:gd name="connsiteY14" fmla="*/ 1809750 h 4010025"/>
              <a:gd name="connsiteX15" fmla="*/ 609600 w 1514475"/>
              <a:gd name="connsiteY15" fmla="*/ 1152525 h 4010025"/>
              <a:gd name="connsiteX16" fmla="*/ 609600 w 1514475"/>
              <a:gd name="connsiteY16" fmla="*/ 904875 h 4010025"/>
              <a:gd name="connsiteX17" fmla="*/ 219075 w 1514475"/>
              <a:gd name="connsiteY17" fmla="*/ 19050 h 4010025"/>
              <a:gd name="connsiteX18" fmla="*/ 1104900 w 1514475"/>
              <a:gd name="connsiteY18" fmla="*/ 0 h 4010025"/>
              <a:gd name="connsiteX19" fmla="*/ 685800 w 1514475"/>
              <a:gd name="connsiteY19" fmla="*/ 885825 h 4010025"/>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70696 h 4194896"/>
              <a:gd name="connsiteX1" fmla="*/ 685800 w 1514475"/>
              <a:gd name="connsiteY1" fmla="*/ 1318346 h 4194896"/>
              <a:gd name="connsiteX2" fmla="*/ 1343025 w 1514475"/>
              <a:gd name="connsiteY2" fmla="*/ 2051771 h 4194896"/>
              <a:gd name="connsiteX3" fmla="*/ 1276350 w 1514475"/>
              <a:gd name="connsiteY3" fmla="*/ 2118446 h 4194896"/>
              <a:gd name="connsiteX4" fmla="*/ 800100 w 1514475"/>
              <a:gd name="connsiteY4" fmla="*/ 1556471 h 4194896"/>
              <a:gd name="connsiteX5" fmla="*/ 819150 w 1514475"/>
              <a:gd name="connsiteY5" fmla="*/ 2756621 h 4194896"/>
              <a:gd name="connsiteX6" fmla="*/ 1514475 w 1514475"/>
              <a:gd name="connsiteY6" fmla="*/ 4109171 h 4194896"/>
              <a:gd name="connsiteX7" fmla="*/ 1276350 w 1514475"/>
              <a:gd name="connsiteY7" fmla="*/ 4118696 h 4194896"/>
              <a:gd name="connsiteX8" fmla="*/ 657225 w 1514475"/>
              <a:gd name="connsiteY8" fmla="*/ 2756621 h 4194896"/>
              <a:gd name="connsiteX9" fmla="*/ 123825 w 1514475"/>
              <a:gd name="connsiteY9" fmla="*/ 4194896 h 4194896"/>
              <a:gd name="connsiteX10" fmla="*/ 0 w 1514475"/>
              <a:gd name="connsiteY10" fmla="*/ 4194896 h 4194896"/>
              <a:gd name="connsiteX11" fmla="*/ 542925 w 1514475"/>
              <a:gd name="connsiteY11" fmla="*/ 2737571 h 4194896"/>
              <a:gd name="connsiteX12" fmla="*/ 542925 w 1514475"/>
              <a:gd name="connsiteY12" fmla="*/ 1537421 h 4194896"/>
              <a:gd name="connsiteX13" fmla="*/ 47625 w 1514475"/>
              <a:gd name="connsiteY13" fmla="*/ 2099396 h 4194896"/>
              <a:gd name="connsiteX14" fmla="*/ 0 w 1514475"/>
              <a:gd name="connsiteY14" fmla="*/ 1994621 h 4194896"/>
              <a:gd name="connsiteX15" fmla="*/ 609600 w 1514475"/>
              <a:gd name="connsiteY15" fmla="*/ 1337396 h 4194896"/>
              <a:gd name="connsiteX16" fmla="*/ 609600 w 1514475"/>
              <a:gd name="connsiteY16" fmla="*/ 1089746 h 4194896"/>
              <a:gd name="connsiteX17" fmla="*/ 219075 w 1514475"/>
              <a:gd name="connsiteY17" fmla="*/ 203921 h 4194896"/>
              <a:gd name="connsiteX18" fmla="*/ 1104900 w 1514475"/>
              <a:gd name="connsiteY18" fmla="*/ 184871 h 4194896"/>
              <a:gd name="connsiteX19" fmla="*/ 685800 w 1514475"/>
              <a:gd name="connsiteY19" fmla="*/ 1070696 h 4194896"/>
              <a:gd name="connsiteX0" fmla="*/ 685800 w 1514475"/>
              <a:gd name="connsiteY0" fmla="*/ 1103154 h 4227354"/>
              <a:gd name="connsiteX1" fmla="*/ 685800 w 1514475"/>
              <a:gd name="connsiteY1" fmla="*/ 1350804 h 4227354"/>
              <a:gd name="connsiteX2" fmla="*/ 1343025 w 1514475"/>
              <a:gd name="connsiteY2" fmla="*/ 2084229 h 4227354"/>
              <a:gd name="connsiteX3" fmla="*/ 1276350 w 1514475"/>
              <a:gd name="connsiteY3" fmla="*/ 2150904 h 4227354"/>
              <a:gd name="connsiteX4" fmla="*/ 800100 w 1514475"/>
              <a:gd name="connsiteY4" fmla="*/ 1588929 h 4227354"/>
              <a:gd name="connsiteX5" fmla="*/ 819150 w 1514475"/>
              <a:gd name="connsiteY5" fmla="*/ 2789079 h 4227354"/>
              <a:gd name="connsiteX6" fmla="*/ 1514475 w 1514475"/>
              <a:gd name="connsiteY6" fmla="*/ 4141629 h 4227354"/>
              <a:gd name="connsiteX7" fmla="*/ 1276350 w 1514475"/>
              <a:gd name="connsiteY7" fmla="*/ 4151154 h 4227354"/>
              <a:gd name="connsiteX8" fmla="*/ 657225 w 1514475"/>
              <a:gd name="connsiteY8" fmla="*/ 2789079 h 4227354"/>
              <a:gd name="connsiteX9" fmla="*/ 123825 w 1514475"/>
              <a:gd name="connsiteY9" fmla="*/ 4227354 h 4227354"/>
              <a:gd name="connsiteX10" fmla="*/ 0 w 1514475"/>
              <a:gd name="connsiteY10" fmla="*/ 4227354 h 4227354"/>
              <a:gd name="connsiteX11" fmla="*/ 542925 w 1514475"/>
              <a:gd name="connsiteY11" fmla="*/ 2770029 h 4227354"/>
              <a:gd name="connsiteX12" fmla="*/ 542925 w 1514475"/>
              <a:gd name="connsiteY12" fmla="*/ 1569879 h 4227354"/>
              <a:gd name="connsiteX13" fmla="*/ 47625 w 1514475"/>
              <a:gd name="connsiteY13" fmla="*/ 2131854 h 4227354"/>
              <a:gd name="connsiteX14" fmla="*/ 0 w 1514475"/>
              <a:gd name="connsiteY14" fmla="*/ 2027079 h 4227354"/>
              <a:gd name="connsiteX15" fmla="*/ 609600 w 1514475"/>
              <a:gd name="connsiteY15" fmla="*/ 1369854 h 4227354"/>
              <a:gd name="connsiteX16" fmla="*/ 609600 w 1514475"/>
              <a:gd name="connsiteY16" fmla="*/ 1122204 h 4227354"/>
              <a:gd name="connsiteX17" fmla="*/ 219075 w 1514475"/>
              <a:gd name="connsiteY17" fmla="*/ 236379 h 4227354"/>
              <a:gd name="connsiteX18" fmla="*/ 1104900 w 1514475"/>
              <a:gd name="connsiteY18" fmla="*/ 217329 h 4227354"/>
              <a:gd name="connsiteX19" fmla="*/ 685800 w 1514475"/>
              <a:gd name="connsiteY19" fmla="*/ 1103154 h 4227354"/>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542925 w 1514475"/>
              <a:gd name="connsiteY11" fmla="*/ 27797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485775 w 1514475"/>
              <a:gd name="connsiteY11" fmla="*/ 28178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742950 w 1571625"/>
              <a:gd name="connsiteY0" fmla="*/ 1112838 h 4237038"/>
              <a:gd name="connsiteX1" fmla="*/ 742950 w 1571625"/>
              <a:gd name="connsiteY1" fmla="*/ 1360488 h 4237038"/>
              <a:gd name="connsiteX2" fmla="*/ 1400175 w 1571625"/>
              <a:gd name="connsiteY2" fmla="*/ 2093913 h 4237038"/>
              <a:gd name="connsiteX3" fmla="*/ 1333500 w 1571625"/>
              <a:gd name="connsiteY3" fmla="*/ 2160588 h 4237038"/>
              <a:gd name="connsiteX4" fmla="*/ 857250 w 1571625"/>
              <a:gd name="connsiteY4" fmla="*/ 1598613 h 4237038"/>
              <a:gd name="connsiteX5" fmla="*/ 876300 w 1571625"/>
              <a:gd name="connsiteY5" fmla="*/ 2798763 h 4237038"/>
              <a:gd name="connsiteX6" fmla="*/ 1571625 w 1571625"/>
              <a:gd name="connsiteY6" fmla="*/ 4151313 h 4237038"/>
              <a:gd name="connsiteX7" fmla="*/ 1333500 w 1571625"/>
              <a:gd name="connsiteY7" fmla="*/ 4160838 h 4237038"/>
              <a:gd name="connsiteX8" fmla="*/ 714375 w 1571625"/>
              <a:gd name="connsiteY8" fmla="*/ 2798763 h 4237038"/>
              <a:gd name="connsiteX9" fmla="*/ 180975 w 1571625"/>
              <a:gd name="connsiteY9" fmla="*/ 4237038 h 4237038"/>
              <a:gd name="connsiteX10" fmla="*/ 0 w 1571625"/>
              <a:gd name="connsiteY10" fmla="*/ 4237038 h 4237038"/>
              <a:gd name="connsiteX11" fmla="*/ 542925 w 1571625"/>
              <a:gd name="connsiteY11" fmla="*/ 2817813 h 4237038"/>
              <a:gd name="connsiteX12" fmla="*/ 600075 w 1571625"/>
              <a:gd name="connsiteY12" fmla="*/ 1579563 h 4237038"/>
              <a:gd name="connsiteX13" fmla="*/ 104775 w 1571625"/>
              <a:gd name="connsiteY13" fmla="*/ 2141538 h 4237038"/>
              <a:gd name="connsiteX14" fmla="*/ 57150 w 1571625"/>
              <a:gd name="connsiteY14" fmla="*/ 2036763 h 4237038"/>
              <a:gd name="connsiteX15" fmla="*/ 666750 w 1571625"/>
              <a:gd name="connsiteY15" fmla="*/ 1379538 h 4237038"/>
              <a:gd name="connsiteX16" fmla="*/ 666750 w 1571625"/>
              <a:gd name="connsiteY16" fmla="*/ 1131888 h 4237038"/>
              <a:gd name="connsiteX17" fmla="*/ 276225 w 1571625"/>
              <a:gd name="connsiteY17" fmla="*/ 246063 h 4237038"/>
              <a:gd name="connsiteX18" fmla="*/ 1162050 w 1571625"/>
              <a:gd name="connsiteY18" fmla="*/ 227013 h 4237038"/>
              <a:gd name="connsiteX19" fmla="*/ 742950 w 1571625"/>
              <a:gd name="connsiteY19" fmla="*/ 1112838 h 4237038"/>
              <a:gd name="connsiteX0" fmla="*/ 742950 w 1571625"/>
              <a:gd name="connsiteY0" fmla="*/ 1105536 h 4229736"/>
              <a:gd name="connsiteX1" fmla="*/ 742950 w 1571625"/>
              <a:gd name="connsiteY1" fmla="*/ 1353186 h 4229736"/>
              <a:gd name="connsiteX2" fmla="*/ 1400175 w 1571625"/>
              <a:gd name="connsiteY2" fmla="*/ 2086611 h 4229736"/>
              <a:gd name="connsiteX3" fmla="*/ 1333500 w 1571625"/>
              <a:gd name="connsiteY3" fmla="*/ 2153286 h 4229736"/>
              <a:gd name="connsiteX4" fmla="*/ 857250 w 1571625"/>
              <a:gd name="connsiteY4" fmla="*/ 1591311 h 4229736"/>
              <a:gd name="connsiteX5" fmla="*/ 876300 w 1571625"/>
              <a:gd name="connsiteY5" fmla="*/ 2791461 h 4229736"/>
              <a:gd name="connsiteX6" fmla="*/ 1571625 w 1571625"/>
              <a:gd name="connsiteY6" fmla="*/ 4144011 h 4229736"/>
              <a:gd name="connsiteX7" fmla="*/ 1333500 w 1571625"/>
              <a:gd name="connsiteY7" fmla="*/ 4153536 h 4229736"/>
              <a:gd name="connsiteX8" fmla="*/ 714375 w 1571625"/>
              <a:gd name="connsiteY8" fmla="*/ 2791461 h 4229736"/>
              <a:gd name="connsiteX9" fmla="*/ 180975 w 1571625"/>
              <a:gd name="connsiteY9" fmla="*/ 4229736 h 4229736"/>
              <a:gd name="connsiteX10" fmla="*/ 0 w 1571625"/>
              <a:gd name="connsiteY10" fmla="*/ 4229736 h 4229736"/>
              <a:gd name="connsiteX11" fmla="*/ 542925 w 1571625"/>
              <a:gd name="connsiteY11" fmla="*/ 2810511 h 4229736"/>
              <a:gd name="connsiteX12" fmla="*/ 600075 w 1571625"/>
              <a:gd name="connsiteY12" fmla="*/ 1572261 h 4229736"/>
              <a:gd name="connsiteX13" fmla="*/ 104775 w 1571625"/>
              <a:gd name="connsiteY13" fmla="*/ 2134236 h 4229736"/>
              <a:gd name="connsiteX14" fmla="*/ 57150 w 1571625"/>
              <a:gd name="connsiteY14" fmla="*/ 2029461 h 4229736"/>
              <a:gd name="connsiteX15" fmla="*/ 666750 w 1571625"/>
              <a:gd name="connsiteY15" fmla="*/ 1372236 h 4229736"/>
              <a:gd name="connsiteX16" fmla="*/ 666750 w 1571625"/>
              <a:gd name="connsiteY16" fmla="*/ 1124586 h 4229736"/>
              <a:gd name="connsiteX17" fmla="*/ 276225 w 1571625"/>
              <a:gd name="connsiteY17" fmla="*/ 238761 h 4229736"/>
              <a:gd name="connsiteX18" fmla="*/ 1162050 w 1571625"/>
              <a:gd name="connsiteY18" fmla="*/ 219711 h 4229736"/>
              <a:gd name="connsiteX19" fmla="*/ 742950 w 1571625"/>
              <a:gd name="connsiteY19" fmla="*/ 1105536 h 4229736"/>
              <a:gd name="connsiteX0" fmla="*/ 742950 w 1571625"/>
              <a:gd name="connsiteY0" fmla="*/ 1061910 h 4186110"/>
              <a:gd name="connsiteX1" fmla="*/ 742950 w 1571625"/>
              <a:gd name="connsiteY1" fmla="*/ 1309560 h 4186110"/>
              <a:gd name="connsiteX2" fmla="*/ 1400175 w 1571625"/>
              <a:gd name="connsiteY2" fmla="*/ 2042985 h 4186110"/>
              <a:gd name="connsiteX3" fmla="*/ 1333500 w 1571625"/>
              <a:gd name="connsiteY3" fmla="*/ 2109660 h 4186110"/>
              <a:gd name="connsiteX4" fmla="*/ 857250 w 1571625"/>
              <a:gd name="connsiteY4" fmla="*/ 1547685 h 4186110"/>
              <a:gd name="connsiteX5" fmla="*/ 876300 w 1571625"/>
              <a:gd name="connsiteY5" fmla="*/ 2747835 h 4186110"/>
              <a:gd name="connsiteX6" fmla="*/ 1571625 w 1571625"/>
              <a:gd name="connsiteY6" fmla="*/ 4100385 h 4186110"/>
              <a:gd name="connsiteX7" fmla="*/ 1333500 w 1571625"/>
              <a:gd name="connsiteY7" fmla="*/ 4109910 h 4186110"/>
              <a:gd name="connsiteX8" fmla="*/ 714375 w 1571625"/>
              <a:gd name="connsiteY8" fmla="*/ 2747835 h 4186110"/>
              <a:gd name="connsiteX9" fmla="*/ 180975 w 1571625"/>
              <a:gd name="connsiteY9" fmla="*/ 4186110 h 4186110"/>
              <a:gd name="connsiteX10" fmla="*/ 0 w 1571625"/>
              <a:gd name="connsiteY10" fmla="*/ 4186110 h 4186110"/>
              <a:gd name="connsiteX11" fmla="*/ 542925 w 1571625"/>
              <a:gd name="connsiteY11" fmla="*/ 2766885 h 4186110"/>
              <a:gd name="connsiteX12" fmla="*/ 600075 w 1571625"/>
              <a:gd name="connsiteY12" fmla="*/ 1528635 h 4186110"/>
              <a:gd name="connsiteX13" fmla="*/ 104775 w 1571625"/>
              <a:gd name="connsiteY13" fmla="*/ 2090610 h 4186110"/>
              <a:gd name="connsiteX14" fmla="*/ 57150 w 1571625"/>
              <a:gd name="connsiteY14" fmla="*/ 1985835 h 4186110"/>
              <a:gd name="connsiteX15" fmla="*/ 666750 w 1571625"/>
              <a:gd name="connsiteY15" fmla="*/ 1328610 h 4186110"/>
              <a:gd name="connsiteX16" fmla="*/ 663092 w 1571625"/>
              <a:gd name="connsiteY16" fmla="*/ 1062672 h 4186110"/>
              <a:gd name="connsiteX17" fmla="*/ 276225 w 1571625"/>
              <a:gd name="connsiteY17" fmla="*/ 195135 h 4186110"/>
              <a:gd name="connsiteX18" fmla="*/ 1162050 w 1571625"/>
              <a:gd name="connsiteY18" fmla="*/ 176085 h 4186110"/>
              <a:gd name="connsiteX19" fmla="*/ 742950 w 1571625"/>
              <a:gd name="connsiteY19" fmla="*/ 1061910 h 4186110"/>
              <a:gd name="connsiteX0" fmla="*/ 742950 w 1571625"/>
              <a:gd name="connsiteY0" fmla="*/ 1115535 h 4239735"/>
              <a:gd name="connsiteX1" fmla="*/ 742950 w 1571625"/>
              <a:gd name="connsiteY1" fmla="*/ 1363185 h 4239735"/>
              <a:gd name="connsiteX2" fmla="*/ 1400175 w 1571625"/>
              <a:gd name="connsiteY2" fmla="*/ 2096610 h 4239735"/>
              <a:gd name="connsiteX3" fmla="*/ 1333500 w 1571625"/>
              <a:gd name="connsiteY3" fmla="*/ 2163285 h 4239735"/>
              <a:gd name="connsiteX4" fmla="*/ 857250 w 1571625"/>
              <a:gd name="connsiteY4" fmla="*/ 1601310 h 4239735"/>
              <a:gd name="connsiteX5" fmla="*/ 876300 w 1571625"/>
              <a:gd name="connsiteY5" fmla="*/ 2801460 h 4239735"/>
              <a:gd name="connsiteX6" fmla="*/ 1571625 w 1571625"/>
              <a:gd name="connsiteY6" fmla="*/ 4154010 h 4239735"/>
              <a:gd name="connsiteX7" fmla="*/ 1333500 w 1571625"/>
              <a:gd name="connsiteY7" fmla="*/ 4163535 h 4239735"/>
              <a:gd name="connsiteX8" fmla="*/ 714375 w 1571625"/>
              <a:gd name="connsiteY8" fmla="*/ 2801460 h 4239735"/>
              <a:gd name="connsiteX9" fmla="*/ 180975 w 1571625"/>
              <a:gd name="connsiteY9" fmla="*/ 4239735 h 4239735"/>
              <a:gd name="connsiteX10" fmla="*/ 0 w 1571625"/>
              <a:gd name="connsiteY10" fmla="*/ 4239735 h 4239735"/>
              <a:gd name="connsiteX11" fmla="*/ 542925 w 1571625"/>
              <a:gd name="connsiteY11" fmla="*/ 2820510 h 4239735"/>
              <a:gd name="connsiteX12" fmla="*/ 600075 w 1571625"/>
              <a:gd name="connsiteY12" fmla="*/ 1582260 h 4239735"/>
              <a:gd name="connsiteX13" fmla="*/ 104775 w 1571625"/>
              <a:gd name="connsiteY13" fmla="*/ 2144235 h 4239735"/>
              <a:gd name="connsiteX14" fmla="*/ 57150 w 1571625"/>
              <a:gd name="connsiteY14" fmla="*/ 2039460 h 4239735"/>
              <a:gd name="connsiteX15" fmla="*/ 666750 w 1571625"/>
              <a:gd name="connsiteY15" fmla="*/ 1382235 h 4239735"/>
              <a:gd name="connsiteX16" fmla="*/ 663092 w 1571625"/>
              <a:gd name="connsiteY16" fmla="*/ 1116297 h 4239735"/>
              <a:gd name="connsiteX17" fmla="*/ 276225 w 1571625"/>
              <a:gd name="connsiteY17" fmla="*/ 248760 h 4239735"/>
              <a:gd name="connsiteX18" fmla="*/ 1162050 w 1571625"/>
              <a:gd name="connsiteY18" fmla="*/ 229710 h 4239735"/>
              <a:gd name="connsiteX19" fmla="*/ 742950 w 1571625"/>
              <a:gd name="connsiteY19" fmla="*/ 1115535 h 4239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71625" h="4239735">
                <a:moveTo>
                  <a:pt x="742950" y="1115535"/>
                </a:moveTo>
                <a:lnTo>
                  <a:pt x="742950" y="1363185"/>
                </a:lnTo>
                <a:lnTo>
                  <a:pt x="1400175" y="2096610"/>
                </a:lnTo>
                <a:lnTo>
                  <a:pt x="1333500" y="2163285"/>
                </a:lnTo>
                <a:lnTo>
                  <a:pt x="857250" y="1601310"/>
                </a:lnTo>
                <a:lnTo>
                  <a:pt x="876300" y="2801460"/>
                </a:lnTo>
                <a:lnTo>
                  <a:pt x="1571625" y="4154010"/>
                </a:lnTo>
                <a:lnTo>
                  <a:pt x="1333500" y="4163535"/>
                </a:lnTo>
                <a:lnTo>
                  <a:pt x="714375" y="2801460"/>
                </a:lnTo>
                <a:lnTo>
                  <a:pt x="180975" y="4239735"/>
                </a:lnTo>
                <a:lnTo>
                  <a:pt x="0" y="4239735"/>
                </a:lnTo>
                <a:lnTo>
                  <a:pt x="542925" y="2820510"/>
                </a:lnTo>
                <a:lnTo>
                  <a:pt x="600075" y="1582260"/>
                </a:lnTo>
                <a:lnTo>
                  <a:pt x="104775" y="2144235"/>
                </a:lnTo>
                <a:lnTo>
                  <a:pt x="57150" y="2039460"/>
                </a:lnTo>
                <a:lnTo>
                  <a:pt x="666750" y="1382235"/>
                </a:lnTo>
                <a:cubicBezTo>
                  <a:pt x="665531" y="1293589"/>
                  <a:pt x="664311" y="1204943"/>
                  <a:pt x="663092" y="1116297"/>
                </a:cubicBezTo>
                <a:cubicBezTo>
                  <a:pt x="293205" y="1060735"/>
                  <a:pt x="57734" y="561116"/>
                  <a:pt x="276225" y="248760"/>
                </a:cubicBezTo>
                <a:cubicBezTo>
                  <a:pt x="494716" y="-63596"/>
                  <a:pt x="936905" y="-94902"/>
                  <a:pt x="1162050" y="229710"/>
                </a:cubicBezTo>
                <a:cubicBezTo>
                  <a:pt x="1387195" y="554322"/>
                  <a:pt x="1158875" y="1106010"/>
                  <a:pt x="742950" y="1115535"/>
                </a:cubicBezTo>
                <a:close/>
              </a:path>
            </a:pathLst>
          </a:cu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9" name="Freeform 58"/>
          <p:cNvSpPr>
            <a:spLocks noChangeAspect="1"/>
          </p:cNvSpPr>
          <p:nvPr/>
        </p:nvSpPr>
        <p:spPr>
          <a:xfrm>
            <a:off x="6420391" y="5720539"/>
            <a:ext cx="192477" cy="457200"/>
          </a:xfrm>
          <a:custGeom>
            <a:avLst/>
            <a:gdLst>
              <a:gd name="connsiteX0" fmla="*/ 685800 w 1514475"/>
              <a:gd name="connsiteY0" fmla="*/ 885825 h 4010025"/>
              <a:gd name="connsiteX1" fmla="*/ 685800 w 1514475"/>
              <a:gd name="connsiteY1" fmla="*/ 1133475 h 4010025"/>
              <a:gd name="connsiteX2" fmla="*/ 1343025 w 1514475"/>
              <a:gd name="connsiteY2" fmla="*/ 1866900 h 4010025"/>
              <a:gd name="connsiteX3" fmla="*/ 1276350 w 1514475"/>
              <a:gd name="connsiteY3" fmla="*/ 1933575 h 4010025"/>
              <a:gd name="connsiteX4" fmla="*/ 800100 w 1514475"/>
              <a:gd name="connsiteY4" fmla="*/ 1371600 h 4010025"/>
              <a:gd name="connsiteX5" fmla="*/ 819150 w 1514475"/>
              <a:gd name="connsiteY5" fmla="*/ 2571750 h 4010025"/>
              <a:gd name="connsiteX6" fmla="*/ 1514475 w 1514475"/>
              <a:gd name="connsiteY6" fmla="*/ 3924300 h 4010025"/>
              <a:gd name="connsiteX7" fmla="*/ 1276350 w 1514475"/>
              <a:gd name="connsiteY7" fmla="*/ 3933825 h 4010025"/>
              <a:gd name="connsiteX8" fmla="*/ 657225 w 1514475"/>
              <a:gd name="connsiteY8" fmla="*/ 2571750 h 4010025"/>
              <a:gd name="connsiteX9" fmla="*/ 123825 w 1514475"/>
              <a:gd name="connsiteY9" fmla="*/ 4010025 h 4010025"/>
              <a:gd name="connsiteX10" fmla="*/ 0 w 1514475"/>
              <a:gd name="connsiteY10" fmla="*/ 4010025 h 4010025"/>
              <a:gd name="connsiteX11" fmla="*/ 542925 w 1514475"/>
              <a:gd name="connsiteY11" fmla="*/ 2552700 h 4010025"/>
              <a:gd name="connsiteX12" fmla="*/ 542925 w 1514475"/>
              <a:gd name="connsiteY12" fmla="*/ 1352550 h 4010025"/>
              <a:gd name="connsiteX13" fmla="*/ 47625 w 1514475"/>
              <a:gd name="connsiteY13" fmla="*/ 1914525 h 4010025"/>
              <a:gd name="connsiteX14" fmla="*/ 0 w 1514475"/>
              <a:gd name="connsiteY14" fmla="*/ 1809750 h 4010025"/>
              <a:gd name="connsiteX15" fmla="*/ 609600 w 1514475"/>
              <a:gd name="connsiteY15" fmla="*/ 1152525 h 4010025"/>
              <a:gd name="connsiteX16" fmla="*/ 609600 w 1514475"/>
              <a:gd name="connsiteY16" fmla="*/ 904875 h 4010025"/>
              <a:gd name="connsiteX17" fmla="*/ 219075 w 1514475"/>
              <a:gd name="connsiteY17" fmla="*/ 19050 h 4010025"/>
              <a:gd name="connsiteX18" fmla="*/ 1104900 w 1514475"/>
              <a:gd name="connsiteY18" fmla="*/ 0 h 4010025"/>
              <a:gd name="connsiteX19" fmla="*/ 685800 w 1514475"/>
              <a:gd name="connsiteY19" fmla="*/ 885825 h 4010025"/>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70696 h 4194896"/>
              <a:gd name="connsiteX1" fmla="*/ 685800 w 1514475"/>
              <a:gd name="connsiteY1" fmla="*/ 1318346 h 4194896"/>
              <a:gd name="connsiteX2" fmla="*/ 1343025 w 1514475"/>
              <a:gd name="connsiteY2" fmla="*/ 2051771 h 4194896"/>
              <a:gd name="connsiteX3" fmla="*/ 1276350 w 1514475"/>
              <a:gd name="connsiteY3" fmla="*/ 2118446 h 4194896"/>
              <a:gd name="connsiteX4" fmla="*/ 800100 w 1514475"/>
              <a:gd name="connsiteY4" fmla="*/ 1556471 h 4194896"/>
              <a:gd name="connsiteX5" fmla="*/ 819150 w 1514475"/>
              <a:gd name="connsiteY5" fmla="*/ 2756621 h 4194896"/>
              <a:gd name="connsiteX6" fmla="*/ 1514475 w 1514475"/>
              <a:gd name="connsiteY6" fmla="*/ 4109171 h 4194896"/>
              <a:gd name="connsiteX7" fmla="*/ 1276350 w 1514475"/>
              <a:gd name="connsiteY7" fmla="*/ 4118696 h 4194896"/>
              <a:gd name="connsiteX8" fmla="*/ 657225 w 1514475"/>
              <a:gd name="connsiteY8" fmla="*/ 2756621 h 4194896"/>
              <a:gd name="connsiteX9" fmla="*/ 123825 w 1514475"/>
              <a:gd name="connsiteY9" fmla="*/ 4194896 h 4194896"/>
              <a:gd name="connsiteX10" fmla="*/ 0 w 1514475"/>
              <a:gd name="connsiteY10" fmla="*/ 4194896 h 4194896"/>
              <a:gd name="connsiteX11" fmla="*/ 542925 w 1514475"/>
              <a:gd name="connsiteY11" fmla="*/ 2737571 h 4194896"/>
              <a:gd name="connsiteX12" fmla="*/ 542925 w 1514475"/>
              <a:gd name="connsiteY12" fmla="*/ 1537421 h 4194896"/>
              <a:gd name="connsiteX13" fmla="*/ 47625 w 1514475"/>
              <a:gd name="connsiteY13" fmla="*/ 2099396 h 4194896"/>
              <a:gd name="connsiteX14" fmla="*/ 0 w 1514475"/>
              <a:gd name="connsiteY14" fmla="*/ 1994621 h 4194896"/>
              <a:gd name="connsiteX15" fmla="*/ 609600 w 1514475"/>
              <a:gd name="connsiteY15" fmla="*/ 1337396 h 4194896"/>
              <a:gd name="connsiteX16" fmla="*/ 609600 w 1514475"/>
              <a:gd name="connsiteY16" fmla="*/ 1089746 h 4194896"/>
              <a:gd name="connsiteX17" fmla="*/ 219075 w 1514475"/>
              <a:gd name="connsiteY17" fmla="*/ 203921 h 4194896"/>
              <a:gd name="connsiteX18" fmla="*/ 1104900 w 1514475"/>
              <a:gd name="connsiteY18" fmla="*/ 184871 h 4194896"/>
              <a:gd name="connsiteX19" fmla="*/ 685800 w 1514475"/>
              <a:gd name="connsiteY19" fmla="*/ 1070696 h 4194896"/>
              <a:gd name="connsiteX0" fmla="*/ 685800 w 1514475"/>
              <a:gd name="connsiteY0" fmla="*/ 1103154 h 4227354"/>
              <a:gd name="connsiteX1" fmla="*/ 685800 w 1514475"/>
              <a:gd name="connsiteY1" fmla="*/ 1350804 h 4227354"/>
              <a:gd name="connsiteX2" fmla="*/ 1343025 w 1514475"/>
              <a:gd name="connsiteY2" fmla="*/ 2084229 h 4227354"/>
              <a:gd name="connsiteX3" fmla="*/ 1276350 w 1514475"/>
              <a:gd name="connsiteY3" fmla="*/ 2150904 h 4227354"/>
              <a:gd name="connsiteX4" fmla="*/ 800100 w 1514475"/>
              <a:gd name="connsiteY4" fmla="*/ 1588929 h 4227354"/>
              <a:gd name="connsiteX5" fmla="*/ 819150 w 1514475"/>
              <a:gd name="connsiteY5" fmla="*/ 2789079 h 4227354"/>
              <a:gd name="connsiteX6" fmla="*/ 1514475 w 1514475"/>
              <a:gd name="connsiteY6" fmla="*/ 4141629 h 4227354"/>
              <a:gd name="connsiteX7" fmla="*/ 1276350 w 1514475"/>
              <a:gd name="connsiteY7" fmla="*/ 4151154 h 4227354"/>
              <a:gd name="connsiteX8" fmla="*/ 657225 w 1514475"/>
              <a:gd name="connsiteY8" fmla="*/ 2789079 h 4227354"/>
              <a:gd name="connsiteX9" fmla="*/ 123825 w 1514475"/>
              <a:gd name="connsiteY9" fmla="*/ 4227354 h 4227354"/>
              <a:gd name="connsiteX10" fmla="*/ 0 w 1514475"/>
              <a:gd name="connsiteY10" fmla="*/ 4227354 h 4227354"/>
              <a:gd name="connsiteX11" fmla="*/ 542925 w 1514475"/>
              <a:gd name="connsiteY11" fmla="*/ 2770029 h 4227354"/>
              <a:gd name="connsiteX12" fmla="*/ 542925 w 1514475"/>
              <a:gd name="connsiteY12" fmla="*/ 1569879 h 4227354"/>
              <a:gd name="connsiteX13" fmla="*/ 47625 w 1514475"/>
              <a:gd name="connsiteY13" fmla="*/ 2131854 h 4227354"/>
              <a:gd name="connsiteX14" fmla="*/ 0 w 1514475"/>
              <a:gd name="connsiteY14" fmla="*/ 2027079 h 4227354"/>
              <a:gd name="connsiteX15" fmla="*/ 609600 w 1514475"/>
              <a:gd name="connsiteY15" fmla="*/ 1369854 h 4227354"/>
              <a:gd name="connsiteX16" fmla="*/ 609600 w 1514475"/>
              <a:gd name="connsiteY16" fmla="*/ 1122204 h 4227354"/>
              <a:gd name="connsiteX17" fmla="*/ 219075 w 1514475"/>
              <a:gd name="connsiteY17" fmla="*/ 236379 h 4227354"/>
              <a:gd name="connsiteX18" fmla="*/ 1104900 w 1514475"/>
              <a:gd name="connsiteY18" fmla="*/ 217329 h 4227354"/>
              <a:gd name="connsiteX19" fmla="*/ 685800 w 1514475"/>
              <a:gd name="connsiteY19" fmla="*/ 1103154 h 4227354"/>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542925 w 1514475"/>
              <a:gd name="connsiteY11" fmla="*/ 27797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485775 w 1514475"/>
              <a:gd name="connsiteY11" fmla="*/ 28178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742950 w 1571625"/>
              <a:gd name="connsiteY0" fmla="*/ 1112838 h 4237038"/>
              <a:gd name="connsiteX1" fmla="*/ 742950 w 1571625"/>
              <a:gd name="connsiteY1" fmla="*/ 1360488 h 4237038"/>
              <a:gd name="connsiteX2" fmla="*/ 1400175 w 1571625"/>
              <a:gd name="connsiteY2" fmla="*/ 2093913 h 4237038"/>
              <a:gd name="connsiteX3" fmla="*/ 1333500 w 1571625"/>
              <a:gd name="connsiteY3" fmla="*/ 2160588 h 4237038"/>
              <a:gd name="connsiteX4" fmla="*/ 857250 w 1571625"/>
              <a:gd name="connsiteY4" fmla="*/ 1598613 h 4237038"/>
              <a:gd name="connsiteX5" fmla="*/ 876300 w 1571625"/>
              <a:gd name="connsiteY5" fmla="*/ 2798763 h 4237038"/>
              <a:gd name="connsiteX6" fmla="*/ 1571625 w 1571625"/>
              <a:gd name="connsiteY6" fmla="*/ 4151313 h 4237038"/>
              <a:gd name="connsiteX7" fmla="*/ 1333500 w 1571625"/>
              <a:gd name="connsiteY7" fmla="*/ 4160838 h 4237038"/>
              <a:gd name="connsiteX8" fmla="*/ 714375 w 1571625"/>
              <a:gd name="connsiteY8" fmla="*/ 2798763 h 4237038"/>
              <a:gd name="connsiteX9" fmla="*/ 180975 w 1571625"/>
              <a:gd name="connsiteY9" fmla="*/ 4237038 h 4237038"/>
              <a:gd name="connsiteX10" fmla="*/ 0 w 1571625"/>
              <a:gd name="connsiteY10" fmla="*/ 4237038 h 4237038"/>
              <a:gd name="connsiteX11" fmla="*/ 542925 w 1571625"/>
              <a:gd name="connsiteY11" fmla="*/ 2817813 h 4237038"/>
              <a:gd name="connsiteX12" fmla="*/ 600075 w 1571625"/>
              <a:gd name="connsiteY12" fmla="*/ 1579563 h 4237038"/>
              <a:gd name="connsiteX13" fmla="*/ 104775 w 1571625"/>
              <a:gd name="connsiteY13" fmla="*/ 2141538 h 4237038"/>
              <a:gd name="connsiteX14" fmla="*/ 57150 w 1571625"/>
              <a:gd name="connsiteY14" fmla="*/ 2036763 h 4237038"/>
              <a:gd name="connsiteX15" fmla="*/ 666750 w 1571625"/>
              <a:gd name="connsiteY15" fmla="*/ 1379538 h 4237038"/>
              <a:gd name="connsiteX16" fmla="*/ 666750 w 1571625"/>
              <a:gd name="connsiteY16" fmla="*/ 1131888 h 4237038"/>
              <a:gd name="connsiteX17" fmla="*/ 276225 w 1571625"/>
              <a:gd name="connsiteY17" fmla="*/ 246063 h 4237038"/>
              <a:gd name="connsiteX18" fmla="*/ 1162050 w 1571625"/>
              <a:gd name="connsiteY18" fmla="*/ 227013 h 4237038"/>
              <a:gd name="connsiteX19" fmla="*/ 742950 w 1571625"/>
              <a:gd name="connsiteY19" fmla="*/ 1112838 h 4237038"/>
              <a:gd name="connsiteX0" fmla="*/ 742950 w 1571625"/>
              <a:gd name="connsiteY0" fmla="*/ 1105536 h 4229736"/>
              <a:gd name="connsiteX1" fmla="*/ 742950 w 1571625"/>
              <a:gd name="connsiteY1" fmla="*/ 1353186 h 4229736"/>
              <a:gd name="connsiteX2" fmla="*/ 1400175 w 1571625"/>
              <a:gd name="connsiteY2" fmla="*/ 2086611 h 4229736"/>
              <a:gd name="connsiteX3" fmla="*/ 1333500 w 1571625"/>
              <a:gd name="connsiteY3" fmla="*/ 2153286 h 4229736"/>
              <a:gd name="connsiteX4" fmla="*/ 857250 w 1571625"/>
              <a:gd name="connsiteY4" fmla="*/ 1591311 h 4229736"/>
              <a:gd name="connsiteX5" fmla="*/ 876300 w 1571625"/>
              <a:gd name="connsiteY5" fmla="*/ 2791461 h 4229736"/>
              <a:gd name="connsiteX6" fmla="*/ 1571625 w 1571625"/>
              <a:gd name="connsiteY6" fmla="*/ 4144011 h 4229736"/>
              <a:gd name="connsiteX7" fmla="*/ 1333500 w 1571625"/>
              <a:gd name="connsiteY7" fmla="*/ 4153536 h 4229736"/>
              <a:gd name="connsiteX8" fmla="*/ 714375 w 1571625"/>
              <a:gd name="connsiteY8" fmla="*/ 2791461 h 4229736"/>
              <a:gd name="connsiteX9" fmla="*/ 180975 w 1571625"/>
              <a:gd name="connsiteY9" fmla="*/ 4229736 h 4229736"/>
              <a:gd name="connsiteX10" fmla="*/ 0 w 1571625"/>
              <a:gd name="connsiteY10" fmla="*/ 4229736 h 4229736"/>
              <a:gd name="connsiteX11" fmla="*/ 542925 w 1571625"/>
              <a:gd name="connsiteY11" fmla="*/ 2810511 h 4229736"/>
              <a:gd name="connsiteX12" fmla="*/ 600075 w 1571625"/>
              <a:gd name="connsiteY12" fmla="*/ 1572261 h 4229736"/>
              <a:gd name="connsiteX13" fmla="*/ 104775 w 1571625"/>
              <a:gd name="connsiteY13" fmla="*/ 2134236 h 4229736"/>
              <a:gd name="connsiteX14" fmla="*/ 57150 w 1571625"/>
              <a:gd name="connsiteY14" fmla="*/ 2029461 h 4229736"/>
              <a:gd name="connsiteX15" fmla="*/ 666750 w 1571625"/>
              <a:gd name="connsiteY15" fmla="*/ 1372236 h 4229736"/>
              <a:gd name="connsiteX16" fmla="*/ 666750 w 1571625"/>
              <a:gd name="connsiteY16" fmla="*/ 1124586 h 4229736"/>
              <a:gd name="connsiteX17" fmla="*/ 276225 w 1571625"/>
              <a:gd name="connsiteY17" fmla="*/ 238761 h 4229736"/>
              <a:gd name="connsiteX18" fmla="*/ 1162050 w 1571625"/>
              <a:gd name="connsiteY18" fmla="*/ 219711 h 4229736"/>
              <a:gd name="connsiteX19" fmla="*/ 742950 w 1571625"/>
              <a:gd name="connsiteY19" fmla="*/ 1105536 h 4229736"/>
              <a:gd name="connsiteX0" fmla="*/ 742950 w 1571625"/>
              <a:gd name="connsiteY0" fmla="*/ 1061910 h 4186110"/>
              <a:gd name="connsiteX1" fmla="*/ 742950 w 1571625"/>
              <a:gd name="connsiteY1" fmla="*/ 1309560 h 4186110"/>
              <a:gd name="connsiteX2" fmla="*/ 1400175 w 1571625"/>
              <a:gd name="connsiteY2" fmla="*/ 2042985 h 4186110"/>
              <a:gd name="connsiteX3" fmla="*/ 1333500 w 1571625"/>
              <a:gd name="connsiteY3" fmla="*/ 2109660 h 4186110"/>
              <a:gd name="connsiteX4" fmla="*/ 857250 w 1571625"/>
              <a:gd name="connsiteY4" fmla="*/ 1547685 h 4186110"/>
              <a:gd name="connsiteX5" fmla="*/ 876300 w 1571625"/>
              <a:gd name="connsiteY5" fmla="*/ 2747835 h 4186110"/>
              <a:gd name="connsiteX6" fmla="*/ 1571625 w 1571625"/>
              <a:gd name="connsiteY6" fmla="*/ 4100385 h 4186110"/>
              <a:gd name="connsiteX7" fmla="*/ 1333500 w 1571625"/>
              <a:gd name="connsiteY7" fmla="*/ 4109910 h 4186110"/>
              <a:gd name="connsiteX8" fmla="*/ 714375 w 1571625"/>
              <a:gd name="connsiteY8" fmla="*/ 2747835 h 4186110"/>
              <a:gd name="connsiteX9" fmla="*/ 180975 w 1571625"/>
              <a:gd name="connsiteY9" fmla="*/ 4186110 h 4186110"/>
              <a:gd name="connsiteX10" fmla="*/ 0 w 1571625"/>
              <a:gd name="connsiteY10" fmla="*/ 4186110 h 4186110"/>
              <a:gd name="connsiteX11" fmla="*/ 542925 w 1571625"/>
              <a:gd name="connsiteY11" fmla="*/ 2766885 h 4186110"/>
              <a:gd name="connsiteX12" fmla="*/ 600075 w 1571625"/>
              <a:gd name="connsiteY12" fmla="*/ 1528635 h 4186110"/>
              <a:gd name="connsiteX13" fmla="*/ 104775 w 1571625"/>
              <a:gd name="connsiteY13" fmla="*/ 2090610 h 4186110"/>
              <a:gd name="connsiteX14" fmla="*/ 57150 w 1571625"/>
              <a:gd name="connsiteY14" fmla="*/ 1985835 h 4186110"/>
              <a:gd name="connsiteX15" fmla="*/ 666750 w 1571625"/>
              <a:gd name="connsiteY15" fmla="*/ 1328610 h 4186110"/>
              <a:gd name="connsiteX16" fmla="*/ 663092 w 1571625"/>
              <a:gd name="connsiteY16" fmla="*/ 1062672 h 4186110"/>
              <a:gd name="connsiteX17" fmla="*/ 276225 w 1571625"/>
              <a:gd name="connsiteY17" fmla="*/ 195135 h 4186110"/>
              <a:gd name="connsiteX18" fmla="*/ 1162050 w 1571625"/>
              <a:gd name="connsiteY18" fmla="*/ 176085 h 4186110"/>
              <a:gd name="connsiteX19" fmla="*/ 742950 w 1571625"/>
              <a:gd name="connsiteY19" fmla="*/ 1061910 h 4186110"/>
              <a:gd name="connsiteX0" fmla="*/ 742950 w 1571625"/>
              <a:gd name="connsiteY0" fmla="*/ 1115535 h 4239735"/>
              <a:gd name="connsiteX1" fmla="*/ 742950 w 1571625"/>
              <a:gd name="connsiteY1" fmla="*/ 1363185 h 4239735"/>
              <a:gd name="connsiteX2" fmla="*/ 1400175 w 1571625"/>
              <a:gd name="connsiteY2" fmla="*/ 2096610 h 4239735"/>
              <a:gd name="connsiteX3" fmla="*/ 1333500 w 1571625"/>
              <a:gd name="connsiteY3" fmla="*/ 2163285 h 4239735"/>
              <a:gd name="connsiteX4" fmla="*/ 857250 w 1571625"/>
              <a:gd name="connsiteY4" fmla="*/ 1601310 h 4239735"/>
              <a:gd name="connsiteX5" fmla="*/ 876300 w 1571625"/>
              <a:gd name="connsiteY5" fmla="*/ 2801460 h 4239735"/>
              <a:gd name="connsiteX6" fmla="*/ 1571625 w 1571625"/>
              <a:gd name="connsiteY6" fmla="*/ 4154010 h 4239735"/>
              <a:gd name="connsiteX7" fmla="*/ 1333500 w 1571625"/>
              <a:gd name="connsiteY7" fmla="*/ 4163535 h 4239735"/>
              <a:gd name="connsiteX8" fmla="*/ 714375 w 1571625"/>
              <a:gd name="connsiteY8" fmla="*/ 2801460 h 4239735"/>
              <a:gd name="connsiteX9" fmla="*/ 180975 w 1571625"/>
              <a:gd name="connsiteY9" fmla="*/ 4239735 h 4239735"/>
              <a:gd name="connsiteX10" fmla="*/ 0 w 1571625"/>
              <a:gd name="connsiteY10" fmla="*/ 4239735 h 4239735"/>
              <a:gd name="connsiteX11" fmla="*/ 542925 w 1571625"/>
              <a:gd name="connsiteY11" fmla="*/ 2820510 h 4239735"/>
              <a:gd name="connsiteX12" fmla="*/ 600075 w 1571625"/>
              <a:gd name="connsiteY12" fmla="*/ 1582260 h 4239735"/>
              <a:gd name="connsiteX13" fmla="*/ 104775 w 1571625"/>
              <a:gd name="connsiteY13" fmla="*/ 2144235 h 4239735"/>
              <a:gd name="connsiteX14" fmla="*/ 57150 w 1571625"/>
              <a:gd name="connsiteY14" fmla="*/ 2039460 h 4239735"/>
              <a:gd name="connsiteX15" fmla="*/ 666750 w 1571625"/>
              <a:gd name="connsiteY15" fmla="*/ 1382235 h 4239735"/>
              <a:gd name="connsiteX16" fmla="*/ 663092 w 1571625"/>
              <a:gd name="connsiteY16" fmla="*/ 1116297 h 4239735"/>
              <a:gd name="connsiteX17" fmla="*/ 276225 w 1571625"/>
              <a:gd name="connsiteY17" fmla="*/ 248760 h 4239735"/>
              <a:gd name="connsiteX18" fmla="*/ 1162050 w 1571625"/>
              <a:gd name="connsiteY18" fmla="*/ 229710 h 4239735"/>
              <a:gd name="connsiteX19" fmla="*/ 742950 w 1571625"/>
              <a:gd name="connsiteY19" fmla="*/ 1115535 h 4239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71625" h="4239735">
                <a:moveTo>
                  <a:pt x="742950" y="1115535"/>
                </a:moveTo>
                <a:lnTo>
                  <a:pt x="742950" y="1363185"/>
                </a:lnTo>
                <a:lnTo>
                  <a:pt x="1400175" y="2096610"/>
                </a:lnTo>
                <a:lnTo>
                  <a:pt x="1333500" y="2163285"/>
                </a:lnTo>
                <a:lnTo>
                  <a:pt x="857250" y="1601310"/>
                </a:lnTo>
                <a:lnTo>
                  <a:pt x="876300" y="2801460"/>
                </a:lnTo>
                <a:lnTo>
                  <a:pt x="1571625" y="4154010"/>
                </a:lnTo>
                <a:lnTo>
                  <a:pt x="1333500" y="4163535"/>
                </a:lnTo>
                <a:lnTo>
                  <a:pt x="714375" y="2801460"/>
                </a:lnTo>
                <a:lnTo>
                  <a:pt x="180975" y="4239735"/>
                </a:lnTo>
                <a:lnTo>
                  <a:pt x="0" y="4239735"/>
                </a:lnTo>
                <a:lnTo>
                  <a:pt x="542925" y="2820510"/>
                </a:lnTo>
                <a:lnTo>
                  <a:pt x="600075" y="1582260"/>
                </a:lnTo>
                <a:lnTo>
                  <a:pt x="104775" y="2144235"/>
                </a:lnTo>
                <a:lnTo>
                  <a:pt x="57150" y="2039460"/>
                </a:lnTo>
                <a:lnTo>
                  <a:pt x="666750" y="1382235"/>
                </a:lnTo>
                <a:cubicBezTo>
                  <a:pt x="665531" y="1293589"/>
                  <a:pt x="664311" y="1204943"/>
                  <a:pt x="663092" y="1116297"/>
                </a:cubicBezTo>
                <a:cubicBezTo>
                  <a:pt x="293205" y="1060735"/>
                  <a:pt x="57734" y="561116"/>
                  <a:pt x="276225" y="248760"/>
                </a:cubicBezTo>
                <a:cubicBezTo>
                  <a:pt x="494716" y="-63596"/>
                  <a:pt x="936905" y="-94902"/>
                  <a:pt x="1162050" y="229710"/>
                </a:cubicBezTo>
                <a:cubicBezTo>
                  <a:pt x="1387195" y="554322"/>
                  <a:pt x="1158875" y="1106010"/>
                  <a:pt x="742950" y="1115535"/>
                </a:cubicBezTo>
                <a:close/>
              </a:path>
            </a:pathLst>
          </a:custGeom>
          <a:solidFill>
            <a:srgbClr val="00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0" name="Freeform 59"/>
          <p:cNvSpPr>
            <a:spLocks noChangeAspect="1"/>
          </p:cNvSpPr>
          <p:nvPr/>
        </p:nvSpPr>
        <p:spPr>
          <a:xfrm>
            <a:off x="7325996" y="5720539"/>
            <a:ext cx="192477" cy="457200"/>
          </a:xfrm>
          <a:custGeom>
            <a:avLst/>
            <a:gdLst>
              <a:gd name="connsiteX0" fmla="*/ 685800 w 1514475"/>
              <a:gd name="connsiteY0" fmla="*/ 885825 h 4010025"/>
              <a:gd name="connsiteX1" fmla="*/ 685800 w 1514475"/>
              <a:gd name="connsiteY1" fmla="*/ 1133475 h 4010025"/>
              <a:gd name="connsiteX2" fmla="*/ 1343025 w 1514475"/>
              <a:gd name="connsiteY2" fmla="*/ 1866900 h 4010025"/>
              <a:gd name="connsiteX3" fmla="*/ 1276350 w 1514475"/>
              <a:gd name="connsiteY3" fmla="*/ 1933575 h 4010025"/>
              <a:gd name="connsiteX4" fmla="*/ 800100 w 1514475"/>
              <a:gd name="connsiteY4" fmla="*/ 1371600 h 4010025"/>
              <a:gd name="connsiteX5" fmla="*/ 819150 w 1514475"/>
              <a:gd name="connsiteY5" fmla="*/ 2571750 h 4010025"/>
              <a:gd name="connsiteX6" fmla="*/ 1514475 w 1514475"/>
              <a:gd name="connsiteY6" fmla="*/ 3924300 h 4010025"/>
              <a:gd name="connsiteX7" fmla="*/ 1276350 w 1514475"/>
              <a:gd name="connsiteY7" fmla="*/ 3933825 h 4010025"/>
              <a:gd name="connsiteX8" fmla="*/ 657225 w 1514475"/>
              <a:gd name="connsiteY8" fmla="*/ 2571750 h 4010025"/>
              <a:gd name="connsiteX9" fmla="*/ 123825 w 1514475"/>
              <a:gd name="connsiteY9" fmla="*/ 4010025 h 4010025"/>
              <a:gd name="connsiteX10" fmla="*/ 0 w 1514475"/>
              <a:gd name="connsiteY10" fmla="*/ 4010025 h 4010025"/>
              <a:gd name="connsiteX11" fmla="*/ 542925 w 1514475"/>
              <a:gd name="connsiteY11" fmla="*/ 2552700 h 4010025"/>
              <a:gd name="connsiteX12" fmla="*/ 542925 w 1514475"/>
              <a:gd name="connsiteY12" fmla="*/ 1352550 h 4010025"/>
              <a:gd name="connsiteX13" fmla="*/ 47625 w 1514475"/>
              <a:gd name="connsiteY13" fmla="*/ 1914525 h 4010025"/>
              <a:gd name="connsiteX14" fmla="*/ 0 w 1514475"/>
              <a:gd name="connsiteY14" fmla="*/ 1809750 h 4010025"/>
              <a:gd name="connsiteX15" fmla="*/ 609600 w 1514475"/>
              <a:gd name="connsiteY15" fmla="*/ 1152525 h 4010025"/>
              <a:gd name="connsiteX16" fmla="*/ 609600 w 1514475"/>
              <a:gd name="connsiteY16" fmla="*/ 904875 h 4010025"/>
              <a:gd name="connsiteX17" fmla="*/ 219075 w 1514475"/>
              <a:gd name="connsiteY17" fmla="*/ 19050 h 4010025"/>
              <a:gd name="connsiteX18" fmla="*/ 1104900 w 1514475"/>
              <a:gd name="connsiteY18" fmla="*/ 0 h 4010025"/>
              <a:gd name="connsiteX19" fmla="*/ 685800 w 1514475"/>
              <a:gd name="connsiteY19" fmla="*/ 885825 h 4010025"/>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70696 h 4194896"/>
              <a:gd name="connsiteX1" fmla="*/ 685800 w 1514475"/>
              <a:gd name="connsiteY1" fmla="*/ 1318346 h 4194896"/>
              <a:gd name="connsiteX2" fmla="*/ 1343025 w 1514475"/>
              <a:gd name="connsiteY2" fmla="*/ 2051771 h 4194896"/>
              <a:gd name="connsiteX3" fmla="*/ 1276350 w 1514475"/>
              <a:gd name="connsiteY3" fmla="*/ 2118446 h 4194896"/>
              <a:gd name="connsiteX4" fmla="*/ 800100 w 1514475"/>
              <a:gd name="connsiteY4" fmla="*/ 1556471 h 4194896"/>
              <a:gd name="connsiteX5" fmla="*/ 819150 w 1514475"/>
              <a:gd name="connsiteY5" fmla="*/ 2756621 h 4194896"/>
              <a:gd name="connsiteX6" fmla="*/ 1514475 w 1514475"/>
              <a:gd name="connsiteY6" fmla="*/ 4109171 h 4194896"/>
              <a:gd name="connsiteX7" fmla="*/ 1276350 w 1514475"/>
              <a:gd name="connsiteY7" fmla="*/ 4118696 h 4194896"/>
              <a:gd name="connsiteX8" fmla="*/ 657225 w 1514475"/>
              <a:gd name="connsiteY8" fmla="*/ 2756621 h 4194896"/>
              <a:gd name="connsiteX9" fmla="*/ 123825 w 1514475"/>
              <a:gd name="connsiteY9" fmla="*/ 4194896 h 4194896"/>
              <a:gd name="connsiteX10" fmla="*/ 0 w 1514475"/>
              <a:gd name="connsiteY10" fmla="*/ 4194896 h 4194896"/>
              <a:gd name="connsiteX11" fmla="*/ 542925 w 1514475"/>
              <a:gd name="connsiteY11" fmla="*/ 2737571 h 4194896"/>
              <a:gd name="connsiteX12" fmla="*/ 542925 w 1514475"/>
              <a:gd name="connsiteY12" fmla="*/ 1537421 h 4194896"/>
              <a:gd name="connsiteX13" fmla="*/ 47625 w 1514475"/>
              <a:gd name="connsiteY13" fmla="*/ 2099396 h 4194896"/>
              <a:gd name="connsiteX14" fmla="*/ 0 w 1514475"/>
              <a:gd name="connsiteY14" fmla="*/ 1994621 h 4194896"/>
              <a:gd name="connsiteX15" fmla="*/ 609600 w 1514475"/>
              <a:gd name="connsiteY15" fmla="*/ 1337396 h 4194896"/>
              <a:gd name="connsiteX16" fmla="*/ 609600 w 1514475"/>
              <a:gd name="connsiteY16" fmla="*/ 1089746 h 4194896"/>
              <a:gd name="connsiteX17" fmla="*/ 219075 w 1514475"/>
              <a:gd name="connsiteY17" fmla="*/ 203921 h 4194896"/>
              <a:gd name="connsiteX18" fmla="*/ 1104900 w 1514475"/>
              <a:gd name="connsiteY18" fmla="*/ 184871 h 4194896"/>
              <a:gd name="connsiteX19" fmla="*/ 685800 w 1514475"/>
              <a:gd name="connsiteY19" fmla="*/ 1070696 h 4194896"/>
              <a:gd name="connsiteX0" fmla="*/ 685800 w 1514475"/>
              <a:gd name="connsiteY0" fmla="*/ 1103154 h 4227354"/>
              <a:gd name="connsiteX1" fmla="*/ 685800 w 1514475"/>
              <a:gd name="connsiteY1" fmla="*/ 1350804 h 4227354"/>
              <a:gd name="connsiteX2" fmla="*/ 1343025 w 1514475"/>
              <a:gd name="connsiteY2" fmla="*/ 2084229 h 4227354"/>
              <a:gd name="connsiteX3" fmla="*/ 1276350 w 1514475"/>
              <a:gd name="connsiteY3" fmla="*/ 2150904 h 4227354"/>
              <a:gd name="connsiteX4" fmla="*/ 800100 w 1514475"/>
              <a:gd name="connsiteY4" fmla="*/ 1588929 h 4227354"/>
              <a:gd name="connsiteX5" fmla="*/ 819150 w 1514475"/>
              <a:gd name="connsiteY5" fmla="*/ 2789079 h 4227354"/>
              <a:gd name="connsiteX6" fmla="*/ 1514475 w 1514475"/>
              <a:gd name="connsiteY6" fmla="*/ 4141629 h 4227354"/>
              <a:gd name="connsiteX7" fmla="*/ 1276350 w 1514475"/>
              <a:gd name="connsiteY7" fmla="*/ 4151154 h 4227354"/>
              <a:gd name="connsiteX8" fmla="*/ 657225 w 1514475"/>
              <a:gd name="connsiteY8" fmla="*/ 2789079 h 4227354"/>
              <a:gd name="connsiteX9" fmla="*/ 123825 w 1514475"/>
              <a:gd name="connsiteY9" fmla="*/ 4227354 h 4227354"/>
              <a:gd name="connsiteX10" fmla="*/ 0 w 1514475"/>
              <a:gd name="connsiteY10" fmla="*/ 4227354 h 4227354"/>
              <a:gd name="connsiteX11" fmla="*/ 542925 w 1514475"/>
              <a:gd name="connsiteY11" fmla="*/ 2770029 h 4227354"/>
              <a:gd name="connsiteX12" fmla="*/ 542925 w 1514475"/>
              <a:gd name="connsiteY12" fmla="*/ 1569879 h 4227354"/>
              <a:gd name="connsiteX13" fmla="*/ 47625 w 1514475"/>
              <a:gd name="connsiteY13" fmla="*/ 2131854 h 4227354"/>
              <a:gd name="connsiteX14" fmla="*/ 0 w 1514475"/>
              <a:gd name="connsiteY14" fmla="*/ 2027079 h 4227354"/>
              <a:gd name="connsiteX15" fmla="*/ 609600 w 1514475"/>
              <a:gd name="connsiteY15" fmla="*/ 1369854 h 4227354"/>
              <a:gd name="connsiteX16" fmla="*/ 609600 w 1514475"/>
              <a:gd name="connsiteY16" fmla="*/ 1122204 h 4227354"/>
              <a:gd name="connsiteX17" fmla="*/ 219075 w 1514475"/>
              <a:gd name="connsiteY17" fmla="*/ 236379 h 4227354"/>
              <a:gd name="connsiteX18" fmla="*/ 1104900 w 1514475"/>
              <a:gd name="connsiteY18" fmla="*/ 217329 h 4227354"/>
              <a:gd name="connsiteX19" fmla="*/ 685800 w 1514475"/>
              <a:gd name="connsiteY19" fmla="*/ 1103154 h 4227354"/>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542925 w 1514475"/>
              <a:gd name="connsiteY11" fmla="*/ 27797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485775 w 1514475"/>
              <a:gd name="connsiteY11" fmla="*/ 28178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742950 w 1571625"/>
              <a:gd name="connsiteY0" fmla="*/ 1112838 h 4237038"/>
              <a:gd name="connsiteX1" fmla="*/ 742950 w 1571625"/>
              <a:gd name="connsiteY1" fmla="*/ 1360488 h 4237038"/>
              <a:gd name="connsiteX2" fmla="*/ 1400175 w 1571625"/>
              <a:gd name="connsiteY2" fmla="*/ 2093913 h 4237038"/>
              <a:gd name="connsiteX3" fmla="*/ 1333500 w 1571625"/>
              <a:gd name="connsiteY3" fmla="*/ 2160588 h 4237038"/>
              <a:gd name="connsiteX4" fmla="*/ 857250 w 1571625"/>
              <a:gd name="connsiteY4" fmla="*/ 1598613 h 4237038"/>
              <a:gd name="connsiteX5" fmla="*/ 876300 w 1571625"/>
              <a:gd name="connsiteY5" fmla="*/ 2798763 h 4237038"/>
              <a:gd name="connsiteX6" fmla="*/ 1571625 w 1571625"/>
              <a:gd name="connsiteY6" fmla="*/ 4151313 h 4237038"/>
              <a:gd name="connsiteX7" fmla="*/ 1333500 w 1571625"/>
              <a:gd name="connsiteY7" fmla="*/ 4160838 h 4237038"/>
              <a:gd name="connsiteX8" fmla="*/ 714375 w 1571625"/>
              <a:gd name="connsiteY8" fmla="*/ 2798763 h 4237038"/>
              <a:gd name="connsiteX9" fmla="*/ 180975 w 1571625"/>
              <a:gd name="connsiteY9" fmla="*/ 4237038 h 4237038"/>
              <a:gd name="connsiteX10" fmla="*/ 0 w 1571625"/>
              <a:gd name="connsiteY10" fmla="*/ 4237038 h 4237038"/>
              <a:gd name="connsiteX11" fmla="*/ 542925 w 1571625"/>
              <a:gd name="connsiteY11" fmla="*/ 2817813 h 4237038"/>
              <a:gd name="connsiteX12" fmla="*/ 600075 w 1571625"/>
              <a:gd name="connsiteY12" fmla="*/ 1579563 h 4237038"/>
              <a:gd name="connsiteX13" fmla="*/ 104775 w 1571625"/>
              <a:gd name="connsiteY13" fmla="*/ 2141538 h 4237038"/>
              <a:gd name="connsiteX14" fmla="*/ 57150 w 1571625"/>
              <a:gd name="connsiteY14" fmla="*/ 2036763 h 4237038"/>
              <a:gd name="connsiteX15" fmla="*/ 666750 w 1571625"/>
              <a:gd name="connsiteY15" fmla="*/ 1379538 h 4237038"/>
              <a:gd name="connsiteX16" fmla="*/ 666750 w 1571625"/>
              <a:gd name="connsiteY16" fmla="*/ 1131888 h 4237038"/>
              <a:gd name="connsiteX17" fmla="*/ 276225 w 1571625"/>
              <a:gd name="connsiteY17" fmla="*/ 246063 h 4237038"/>
              <a:gd name="connsiteX18" fmla="*/ 1162050 w 1571625"/>
              <a:gd name="connsiteY18" fmla="*/ 227013 h 4237038"/>
              <a:gd name="connsiteX19" fmla="*/ 742950 w 1571625"/>
              <a:gd name="connsiteY19" fmla="*/ 1112838 h 4237038"/>
              <a:gd name="connsiteX0" fmla="*/ 742950 w 1571625"/>
              <a:gd name="connsiteY0" fmla="*/ 1105536 h 4229736"/>
              <a:gd name="connsiteX1" fmla="*/ 742950 w 1571625"/>
              <a:gd name="connsiteY1" fmla="*/ 1353186 h 4229736"/>
              <a:gd name="connsiteX2" fmla="*/ 1400175 w 1571625"/>
              <a:gd name="connsiteY2" fmla="*/ 2086611 h 4229736"/>
              <a:gd name="connsiteX3" fmla="*/ 1333500 w 1571625"/>
              <a:gd name="connsiteY3" fmla="*/ 2153286 h 4229736"/>
              <a:gd name="connsiteX4" fmla="*/ 857250 w 1571625"/>
              <a:gd name="connsiteY4" fmla="*/ 1591311 h 4229736"/>
              <a:gd name="connsiteX5" fmla="*/ 876300 w 1571625"/>
              <a:gd name="connsiteY5" fmla="*/ 2791461 h 4229736"/>
              <a:gd name="connsiteX6" fmla="*/ 1571625 w 1571625"/>
              <a:gd name="connsiteY6" fmla="*/ 4144011 h 4229736"/>
              <a:gd name="connsiteX7" fmla="*/ 1333500 w 1571625"/>
              <a:gd name="connsiteY7" fmla="*/ 4153536 h 4229736"/>
              <a:gd name="connsiteX8" fmla="*/ 714375 w 1571625"/>
              <a:gd name="connsiteY8" fmla="*/ 2791461 h 4229736"/>
              <a:gd name="connsiteX9" fmla="*/ 180975 w 1571625"/>
              <a:gd name="connsiteY9" fmla="*/ 4229736 h 4229736"/>
              <a:gd name="connsiteX10" fmla="*/ 0 w 1571625"/>
              <a:gd name="connsiteY10" fmla="*/ 4229736 h 4229736"/>
              <a:gd name="connsiteX11" fmla="*/ 542925 w 1571625"/>
              <a:gd name="connsiteY11" fmla="*/ 2810511 h 4229736"/>
              <a:gd name="connsiteX12" fmla="*/ 600075 w 1571625"/>
              <a:gd name="connsiteY12" fmla="*/ 1572261 h 4229736"/>
              <a:gd name="connsiteX13" fmla="*/ 104775 w 1571625"/>
              <a:gd name="connsiteY13" fmla="*/ 2134236 h 4229736"/>
              <a:gd name="connsiteX14" fmla="*/ 57150 w 1571625"/>
              <a:gd name="connsiteY14" fmla="*/ 2029461 h 4229736"/>
              <a:gd name="connsiteX15" fmla="*/ 666750 w 1571625"/>
              <a:gd name="connsiteY15" fmla="*/ 1372236 h 4229736"/>
              <a:gd name="connsiteX16" fmla="*/ 666750 w 1571625"/>
              <a:gd name="connsiteY16" fmla="*/ 1124586 h 4229736"/>
              <a:gd name="connsiteX17" fmla="*/ 276225 w 1571625"/>
              <a:gd name="connsiteY17" fmla="*/ 238761 h 4229736"/>
              <a:gd name="connsiteX18" fmla="*/ 1162050 w 1571625"/>
              <a:gd name="connsiteY18" fmla="*/ 219711 h 4229736"/>
              <a:gd name="connsiteX19" fmla="*/ 742950 w 1571625"/>
              <a:gd name="connsiteY19" fmla="*/ 1105536 h 4229736"/>
              <a:gd name="connsiteX0" fmla="*/ 742950 w 1571625"/>
              <a:gd name="connsiteY0" fmla="*/ 1061910 h 4186110"/>
              <a:gd name="connsiteX1" fmla="*/ 742950 w 1571625"/>
              <a:gd name="connsiteY1" fmla="*/ 1309560 h 4186110"/>
              <a:gd name="connsiteX2" fmla="*/ 1400175 w 1571625"/>
              <a:gd name="connsiteY2" fmla="*/ 2042985 h 4186110"/>
              <a:gd name="connsiteX3" fmla="*/ 1333500 w 1571625"/>
              <a:gd name="connsiteY3" fmla="*/ 2109660 h 4186110"/>
              <a:gd name="connsiteX4" fmla="*/ 857250 w 1571625"/>
              <a:gd name="connsiteY4" fmla="*/ 1547685 h 4186110"/>
              <a:gd name="connsiteX5" fmla="*/ 876300 w 1571625"/>
              <a:gd name="connsiteY5" fmla="*/ 2747835 h 4186110"/>
              <a:gd name="connsiteX6" fmla="*/ 1571625 w 1571625"/>
              <a:gd name="connsiteY6" fmla="*/ 4100385 h 4186110"/>
              <a:gd name="connsiteX7" fmla="*/ 1333500 w 1571625"/>
              <a:gd name="connsiteY7" fmla="*/ 4109910 h 4186110"/>
              <a:gd name="connsiteX8" fmla="*/ 714375 w 1571625"/>
              <a:gd name="connsiteY8" fmla="*/ 2747835 h 4186110"/>
              <a:gd name="connsiteX9" fmla="*/ 180975 w 1571625"/>
              <a:gd name="connsiteY9" fmla="*/ 4186110 h 4186110"/>
              <a:gd name="connsiteX10" fmla="*/ 0 w 1571625"/>
              <a:gd name="connsiteY10" fmla="*/ 4186110 h 4186110"/>
              <a:gd name="connsiteX11" fmla="*/ 542925 w 1571625"/>
              <a:gd name="connsiteY11" fmla="*/ 2766885 h 4186110"/>
              <a:gd name="connsiteX12" fmla="*/ 600075 w 1571625"/>
              <a:gd name="connsiteY12" fmla="*/ 1528635 h 4186110"/>
              <a:gd name="connsiteX13" fmla="*/ 104775 w 1571625"/>
              <a:gd name="connsiteY13" fmla="*/ 2090610 h 4186110"/>
              <a:gd name="connsiteX14" fmla="*/ 57150 w 1571625"/>
              <a:gd name="connsiteY14" fmla="*/ 1985835 h 4186110"/>
              <a:gd name="connsiteX15" fmla="*/ 666750 w 1571625"/>
              <a:gd name="connsiteY15" fmla="*/ 1328610 h 4186110"/>
              <a:gd name="connsiteX16" fmla="*/ 663092 w 1571625"/>
              <a:gd name="connsiteY16" fmla="*/ 1062672 h 4186110"/>
              <a:gd name="connsiteX17" fmla="*/ 276225 w 1571625"/>
              <a:gd name="connsiteY17" fmla="*/ 195135 h 4186110"/>
              <a:gd name="connsiteX18" fmla="*/ 1162050 w 1571625"/>
              <a:gd name="connsiteY18" fmla="*/ 176085 h 4186110"/>
              <a:gd name="connsiteX19" fmla="*/ 742950 w 1571625"/>
              <a:gd name="connsiteY19" fmla="*/ 1061910 h 4186110"/>
              <a:gd name="connsiteX0" fmla="*/ 742950 w 1571625"/>
              <a:gd name="connsiteY0" fmla="*/ 1115535 h 4239735"/>
              <a:gd name="connsiteX1" fmla="*/ 742950 w 1571625"/>
              <a:gd name="connsiteY1" fmla="*/ 1363185 h 4239735"/>
              <a:gd name="connsiteX2" fmla="*/ 1400175 w 1571625"/>
              <a:gd name="connsiteY2" fmla="*/ 2096610 h 4239735"/>
              <a:gd name="connsiteX3" fmla="*/ 1333500 w 1571625"/>
              <a:gd name="connsiteY3" fmla="*/ 2163285 h 4239735"/>
              <a:gd name="connsiteX4" fmla="*/ 857250 w 1571625"/>
              <a:gd name="connsiteY4" fmla="*/ 1601310 h 4239735"/>
              <a:gd name="connsiteX5" fmla="*/ 876300 w 1571625"/>
              <a:gd name="connsiteY5" fmla="*/ 2801460 h 4239735"/>
              <a:gd name="connsiteX6" fmla="*/ 1571625 w 1571625"/>
              <a:gd name="connsiteY6" fmla="*/ 4154010 h 4239735"/>
              <a:gd name="connsiteX7" fmla="*/ 1333500 w 1571625"/>
              <a:gd name="connsiteY7" fmla="*/ 4163535 h 4239735"/>
              <a:gd name="connsiteX8" fmla="*/ 714375 w 1571625"/>
              <a:gd name="connsiteY8" fmla="*/ 2801460 h 4239735"/>
              <a:gd name="connsiteX9" fmla="*/ 180975 w 1571625"/>
              <a:gd name="connsiteY9" fmla="*/ 4239735 h 4239735"/>
              <a:gd name="connsiteX10" fmla="*/ 0 w 1571625"/>
              <a:gd name="connsiteY10" fmla="*/ 4239735 h 4239735"/>
              <a:gd name="connsiteX11" fmla="*/ 542925 w 1571625"/>
              <a:gd name="connsiteY11" fmla="*/ 2820510 h 4239735"/>
              <a:gd name="connsiteX12" fmla="*/ 600075 w 1571625"/>
              <a:gd name="connsiteY12" fmla="*/ 1582260 h 4239735"/>
              <a:gd name="connsiteX13" fmla="*/ 104775 w 1571625"/>
              <a:gd name="connsiteY13" fmla="*/ 2144235 h 4239735"/>
              <a:gd name="connsiteX14" fmla="*/ 57150 w 1571625"/>
              <a:gd name="connsiteY14" fmla="*/ 2039460 h 4239735"/>
              <a:gd name="connsiteX15" fmla="*/ 666750 w 1571625"/>
              <a:gd name="connsiteY15" fmla="*/ 1382235 h 4239735"/>
              <a:gd name="connsiteX16" fmla="*/ 663092 w 1571625"/>
              <a:gd name="connsiteY16" fmla="*/ 1116297 h 4239735"/>
              <a:gd name="connsiteX17" fmla="*/ 276225 w 1571625"/>
              <a:gd name="connsiteY17" fmla="*/ 248760 h 4239735"/>
              <a:gd name="connsiteX18" fmla="*/ 1162050 w 1571625"/>
              <a:gd name="connsiteY18" fmla="*/ 229710 h 4239735"/>
              <a:gd name="connsiteX19" fmla="*/ 742950 w 1571625"/>
              <a:gd name="connsiteY19" fmla="*/ 1115535 h 4239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71625" h="4239735">
                <a:moveTo>
                  <a:pt x="742950" y="1115535"/>
                </a:moveTo>
                <a:lnTo>
                  <a:pt x="742950" y="1363185"/>
                </a:lnTo>
                <a:lnTo>
                  <a:pt x="1400175" y="2096610"/>
                </a:lnTo>
                <a:lnTo>
                  <a:pt x="1333500" y="2163285"/>
                </a:lnTo>
                <a:lnTo>
                  <a:pt x="857250" y="1601310"/>
                </a:lnTo>
                <a:lnTo>
                  <a:pt x="876300" y="2801460"/>
                </a:lnTo>
                <a:lnTo>
                  <a:pt x="1571625" y="4154010"/>
                </a:lnTo>
                <a:lnTo>
                  <a:pt x="1333500" y="4163535"/>
                </a:lnTo>
                <a:lnTo>
                  <a:pt x="714375" y="2801460"/>
                </a:lnTo>
                <a:lnTo>
                  <a:pt x="180975" y="4239735"/>
                </a:lnTo>
                <a:lnTo>
                  <a:pt x="0" y="4239735"/>
                </a:lnTo>
                <a:lnTo>
                  <a:pt x="542925" y="2820510"/>
                </a:lnTo>
                <a:lnTo>
                  <a:pt x="600075" y="1582260"/>
                </a:lnTo>
                <a:lnTo>
                  <a:pt x="104775" y="2144235"/>
                </a:lnTo>
                <a:lnTo>
                  <a:pt x="57150" y="2039460"/>
                </a:lnTo>
                <a:lnTo>
                  <a:pt x="666750" y="1382235"/>
                </a:lnTo>
                <a:cubicBezTo>
                  <a:pt x="665531" y="1293589"/>
                  <a:pt x="664311" y="1204943"/>
                  <a:pt x="663092" y="1116297"/>
                </a:cubicBezTo>
                <a:cubicBezTo>
                  <a:pt x="293205" y="1060735"/>
                  <a:pt x="57734" y="561116"/>
                  <a:pt x="276225" y="248760"/>
                </a:cubicBezTo>
                <a:cubicBezTo>
                  <a:pt x="494716" y="-63596"/>
                  <a:pt x="936905" y="-94902"/>
                  <a:pt x="1162050" y="229710"/>
                </a:cubicBezTo>
                <a:cubicBezTo>
                  <a:pt x="1387195" y="554322"/>
                  <a:pt x="1158875" y="1106010"/>
                  <a:pt x="742950" y="1115535"/>
                </a:cubicBezTo>
                <a:close/>
              </a:path>
            </a:pathLst>
          </a:custGeom>
          <a:gradFill flip="none" rotWithShape="1">
            <a:gsLst>
              <a:gs pos="0">
                <a:srgbClr val="FFFF00"/>
              </a:gs>
              <a:gs pos="100000">
                <a:srgbClr val="0000FF"/>
              </a:gs>
            </a:gsLst>
            <a:lin ang="162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1" name="Freeform 60"/>
          <p:cNvSpPr>
            <a:spLocks noChangeAspect="1"/>
          </p:cNvSpPr>
          <p:nvPr/>
        </p:nvSpPr>
        <p:spPr>
          <a:xfrm>
            <a:off x="2915638" y="5074678"/>
            <a:ext cx="192477" cy="457200"/>
          </a:xfrm>
          <a:custGeom>
            <a:avLst/>
            <a:gdLst>
              <a:gd name="connsiteX0" fmla="*/ 685800 w 1514475"/>
              <a:gd name="connsiteY0" fmla="*/ 885825 h 4010025"/>
              <a:gd name="connsiteX1" fmla="*/ 685800 w 1514475"/>
              <a:gd name="connsiteY1" fmla="*/ 1133475 h 4010025"/>
              <a:gd name="connsiteX2" fmla="*/ 1343025 w 1514475"/>
              <a:gd name="connsiteY2" fmla="*/ 1866900 h 4010025"/>
              <a:gd name="connsiteX3" fmla="*/ 1276350 w 1514475"/>
              <a:gd name="connsiteY3" fmla="*/ 1933575 h 4010025"/>
              <a:gd name="connsiteX4" fmla="*/ 800100 w 1514475"/>
              <a:gd name="connsiteY4" fmla="*/ 1371600 h 4010025"/>
              <a:gd name="connsiteX5" fmla="*/ 819150 w 1514475"/>
              <a:gd name="connsiteY5" fmla="*/ 2571750 h 4010025"/>
              <a:gd name="connsiteX6" fmla="*/ 1514475 w 1514475"/>
              <a:gd name="connsiteY6" fmla="*/ 3924300 h 4010025"/>
              <a:gd name="connsiteX7" fmla="*/ 1276350 w 1514475"/>
              <a:gd name="connsiteY7" fmla="*/ 3933825 h 4010025"/>
              <a:gd name="connsiteX8" fmla="*/ 657225 w 1514475"/>
              <a:gd name="connsiteY8" fmla="*/ 2571750 h 4010025"/>
              <a:gd name="connsiteX9" fmla="*/ 123825 w 1514475"/>
              <a:gd name="connsiteY9" fmla="*/ 4010025 h 4010025"/>
              <a:gd name="connsiteX10" fmla="*/ 0 w 1514475"/>
              <a:gd name="connsiteY10" fmla="*/ 4010025 h 4010025"/>
              <a:gd name="connsiteX11" fmla="*/ 542925 w 1514475"/>
              <a:gd name="connsiteY11" fmla="*/ 2552700 h 4010025"/>
              <a:gd name="connsiteX12" fmla="*/ 542925 w 1514475"/>
              <a:gd name="connsiteY12" fmla="*/ 1352550 h 4010025"/>
              <a:gd name="connsiteX13" fmla="*/ 47625 w 1514475"/>
              <a:gd name="connsiteY13" fmla="*/ 1914525 h 4010025"/>
              <a:gd name="connsiteX14" fmla="*/ 0 w 1514475"/>
              <a:gd name="connsiteY14" fmla="*/ 1809750 h 4010025"/>
              <a:gd name="connsiteX15" fmla="*/ 609600 w 1514475"/>
              <a:gd name="connsiteY15" fmla="*/ 1152525 h 4010025"/>
              <a:gd name="connsiteX16" fmla="*/ 609600 w 1514475"/>
              <a:gd name="connsiteY16" fmla="*/ 904875 h 4010025"/>
              <a:gd name="connsiteX17" fmla="*/ 219075 w 1514475"/>
              <a:gd name="connsiteY17" fmla="*/ 19050 h 4010025"/>
              <a:gd name="connsiteX18" fmla="*/ 1104900 w 1514475"/>
              <a:gd name="connsiteY18" fmla="*/ 0 h 4010025"/>
              <a:gd name="connsiteX19" fmla="*/ 685800 w 1514475"/>
              <a:gd name="connsiteY19" fmla="*/ 885825 h 4010025"/>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70696 h 4194896"/>
              <a:gd name="connsiteX1" fmla="*/ 685800 w 1514475"/>
              <a:gd name="connsiteY1" fmla="*/ 1318346 h 4194896"/>
              <a:gd name="connsiteX2" fmla="*/ 1343025 w 1514475"/>
              <a:gd name="connsiteY2" fmla="*/ 2051771 h 4194896"/>
              <a:gd name="connsiteX3" fmla="*/ 1276350 w 1514475"/>
              <a:gd name="connsiteY3" fmla="*/ 2118446 h 4194896"/>
              <a:gd name="connsiteX4" fmla="*/ 800100 w 1514475"/>
              <a:gd name="connsiteY4" fmla="*/ 1556471 h 4194896"/>
              <a:gd name="connsiteX5" fmla="*/ 819150 w 1514475"/>
              <a:gd name="connsiteY5" fmla="*/ 2756621 h 4194896"/>
              <a:gd name="connsiteX6" fmla="*/ 1514475 w 1514475"/>
              <a:gd name="connsiteY6" fmla="*/ 4109171 h 4194896"/>
              <a:gd name="connsiteX7" fmla="*/ 1276350 w 1514475"/>
              <a:gd name="connsiteY7" fmla="*/ 4118696 h 4194896"/>
              <a:gd name="connsiteX8" fmla="*/ 657225 w 1514475"/>
              <a:gd name="connsiteY8" fmla="*/ 2756621 h 4194896"/>
              <a:gd name="connsiteX9" fmla="*/ 123825 w 1514475"/>
              <a:gd name="connsiteY9" fmla="*/ 4194896 h 4194896"/>
              <a:gd name="connsiteX10" fmla="*/ 0 w 1514475"/>
              <a:gd name="connsiteY10" fmla="*/ 4194896 h 4194896"/>
              <a:gd name="connsiteX11" fmla="*/ 542925 w 1514475"/>
              <a:gd name="connsiteY11" fmla="*/ 2737571 h 4194896"/>
              <a:gd name="connsiteX12" fmla="*/ 542925 w 1514475"/>
              <a:gd name="connsiteY12" fmla="*/ 1537421 h 4194896"/>
              <a:gd name="connsiteX13" fmla="*/ 47625 w 1514475"/>
              <a:gd name="connsiteY13" fmla="*/ 2099396 h 4194896"/>
              <a:gd name="connsiteX14" fmla="*/ 0 w 1514475"/>
              <a:gd name="connsiteY14" fmla="*/ 1994621 h 4194896"/>
              <a:gd name="connsiteX15" fmla="*/ 609600 w 1514475"/>
              <a:gd name="connsiteY15" fmla="*/ 1337396 h 4194896"/>
              <a:gd name="connsiteX16" fmla="*/ 609600 w 1514475"/>
              <a:gd name="connsiteY16" fmla="*/ 1089746 h 4194896"/>
              <a:gd name="connsiteX17" fmla="*/ 219075 w 1514475"/>
              <a:gd name="connsiteY17" fmla="*/ 203921 h 4194896"/>
              <a:gd name="connsiteX18" fmla="*/ 1104900 w 1514475"/>
              <a:gd name="connsiteY18" fmla="*/ 184871 h 4194896"/>
              <a:gd name="connsiteX19" fmla="*/ 685800 w 1514475"/>
              <a:gd name="connsiteY19" fmla="*/ 1070696 h 4194896"/>
              <a:gd name="connsiteX0" fmla="*/ 685800 w 1514475"/>
              <a:gd name="connsiteY0" fmla="*/ 1103154 h 4227354"/>
              <a:gd name="connsiteX1" fmla="*/ 685800 w 1514475"/>
              <a:gd name="connsiteY1" fmla="*/ 1350804 h 4227354"/>
              <a:gd name="connsiteX2" fmla="*/ 1343025 w 1514475"/>
              <a:gd name="connsiteY2" fmla="*/ 2084229 h 4227354"/>
              <a:gd name="connsiteX3" fmla="*/ 1276350 w 1514475"/>
              <a:gd name="connsiteY3" fmla="*/ 2150904 h 4227354"/>
              <a:gd name="connsiteX4" fmla="*/ 800100 w 1514475"/>
              <a:gd name="connsiteY4" fmla="*/ 1588929 h 4227354"/>
              <a:gd name="connsiteX5" fmla="*/ 819150 w 1514475"/>
              <a:gd name="connsiteY5" fmla="*/ 2789079 h 4227354"/>
              <a:gd name="connsiteX6" fmla="*/ 1514475 w 1514475"/>
              <a:gd name="connsiteY6" fmla="*/ 4141629 h 4227354"/>
              <a:gd name="connsiteX7" fmla="*/ 1276350 w 1514475"/>
              <a:gd name="connsiteY7" fmla="*/ 4151154 h 4227354"/>
              <a:gd name="connsiteX8" fmla="*/ 657225 w 1514475"/>
              <a:gd name="connsiteY8" fmla="*/ 2789079 h 4227354"/>
              <a:gd name="connsiteX9" fmla="*/ 123825 w 1514475"/>
              <a:gd name="connsiteY9" fmla="*/ 4227354 h 4227354"/>
              <a:gd name="connsiteX10" fmla="*/ 0 w 1514475"/>
              <a:gd name="connsiteY10" fmla="*/ 4227354 h 4227354"/>
              <a:gd name="connsiteX11" fmla="*/ 542925 w 1514475"/>
              <a:gd name="connsiteY11" fmla="*/ 2770029 h 4227354"/>
              <a:gd name="connsiteX12" fmla="*/ 542925 w 1514475"/>
              <a:gd name="connsiteY12" fmla="*/ 1569879 h 4227354"/>
              <a:gd name="connsiteX13" fmla="*/ 47625 w 1514475"/>
              <a:gd name="connsiteY13" fmla="*/ 2131854 h 4227354"/>
              <a:gd name="connsiteX14" fmla="*/ 0 w 1514475"/>
              <a:gd name="connsiteY14" fmla="*/ 2027079 h 4227354"/>
              <a:gd name="connsiteX15" fmla="*/ 609600 w 1514475"/>
              <a:gd name="connsiteY15" fmla="*/ 1369854 h 4227354"/>
              <a:gd name="connsiteX16" fmla="*/ 609600 w 1514475"/>
              <a:gd name="connsiteY16" fmla="*/ 1122204 h 4227354"/>
              <a:gd name="connsiteX17" fmla="*/ 219075 w 1514475"/>
              <a:gd name="connsiteY17" fmla="*/ 236379 h 4227354"/>
              <a:gd name="connsiteX18" fmla="*/ 1104900 w 1514475"/>
              <a:gd name="connsiteY18" fmla="*/ 217329 h 4227354"/>
              <a:gd name="connsiteX19" fmla="*/ 685800 w 1514475"/>
              <a:gd name="connsiteY19" fmla="*/ 1103154 h 4227354"/>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542925 w 1514475"/>
              <a:gd name="connsiteY11" fmla="*/ 27797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485775 w 1514475"/>
              <a:gd name="connsiteY11" fmla="*/ 28178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742950 w 1571625"/>
              <a:gd name="connsiteY0" fmla="*/ 1112838 h 4237038"/>
              <a:gd name="connsiteX1" fmla="*/ 742950 w 1571625"/>
              <a:gd name="connsiteY1" fmla="*/ 1360488 h 4237038"/>
              <a:gd name="connsiteX2" fmla="*/ 1400175 w 1571625"/>
              <a:gd name="connsiteY2" fmla="*/ 2093913 h 4237038"/>
              <a:gd name="connsiteX3" fmla="*/ 1333500 w 1571625"/>
              <a:gd name="connsiteY3" fmla="*/ 2160588 h 4237038"/>
              <a:gd name="connsiteX4" fmla="*/ 857250 w 1571625"/>
              <a:gd name="connsiteY4" fmla="*/ 1598613 h 4237038"/>
              <a:gd name="connsiteX5" fmla="*/ 876300 w 1571625"/>
              <a:gd name="connsiteY5" fmla="*/ 2798763 h 4237038"/>
              <a:gd name="connsiteX6" fmla="*/ 1571625 w 1571625"/>
              <a:gd name="connsiteY6" fmla="*/ 4151313 h 4237038"/>
              <a:gd name="connsiteX7" fmla="*/ 1333500 w 1571625"/>
              <a:gd name="connsiteY7" fmla="*/ 4160838 h 4237038"/>
              <a:gd name="connsiteX8" fmla="*/ 714375 w 1571625"/>
              <a:gd name="connsiteY8" fmla="*/ 2798763 h 4237038"/>
              <a:gd name="connsiteX9" fmla="*/ 180975 w 1571625"/>
              <a:gd name="connsiteY9" fmla="*/ 4237038 h 4237038"/>
              <a:gd name="connsiteX10" fmla="*/ 0 w 1571625"/>
              <a:gd name="connsiteY10" fmla="*/ 4237038 h 4237038"/>
              <a:gd name="connsiteX11" fmla="*/ 542925 w 1571625"/>
              <a:gd name="connsiteY11" fmla="*/ 2817813 h 4237038"/>
              <a:gd name="connsiteX12" fmla="*/ 600075 w 1571625"/>
              <a:gd name="connsiteY12" fmla="*/ 1579563 h 4237038"/>
              <a:gd name="connsiteX13" fmla="*/ 104775 w 1571625"/>
              <a:gd name="connsiteY13" fmla="*/ 2141538 h 4237038"/>
              <a:gd name="connsiteX14" fmla="*/ 57150 w 1571625"/>
              <a:gd name="connsiteY14" fmla="*/ 2036763 h 4237038"/>
              <a:gd name="connsiteX15" fmla="*/ 666750 w 1571625"/>
              <a:gd name="connsiteY15" fmla="*/ 1379538 h 4237038"/>
              <a:gd name="connsiteX16" fmla="*/ 666750 w 1571625"/>
              <a:gd name="connsiteY16" fmla="*/ 1131888 h 4237038"/>
              <a:gd name="connsiteX17" fmla="*/ 276225 w 1571625"/>
              <a:gd name="connsiteY17" fmla="*/ 246063 h 4237038"/>
              <a:gd name="connsiteX18" fmla="*/ 1162050 w 1571625"/>
              <a:gd name="connsiteY18" fmla="*/ 227013 h 4237038"/>
              <a:gd name="connsiteX19" fmla="*/ 742950 w 1571625"/>
              <a:gd name="connsiteY19" fmla="*/ 1112838 h 4237038"/>
              <a:gd name="connsiteX0" fmla="*/ 742950 w 1571625"/>
              <a:gd name="connsiteY0" fmla="*/ 1105536 h 4229736"/>
              <a:gd name="connsiteX1" fmla="*/ 742950 w 1571625"/>
              <a:gd name="connsiteY1" fmla="*/ 1353186 h 4229736"/>
              <a:gd name="connsiteX2" fmla="*/ 1400175 w 1571625"/>
              <a:gd name="connsiteY2" fmla="*/ 2086611 h 4229736"/>
              <a:gd name="connsiteX3" fmla="*/ 1333500 w 1571625"/>
              <a:gd name="connsiteY3" fmla="*/ 2153286 h 4229736"/>
              <a:gd name="connsiteX4" fmla="*/ 857250 w 1571625"/>
              <a:gd name="connsiteY4" fmla="*/ 1591311 h 4229736"/>
              <a:gd name="connsiteX5" fmla="*/ 876300 w 1571625"/>
              <a:gd name="connsiteY5" fmla="*/ 2791461 h 4229736"/>
              <a:gd name="connsiteX6" fmla="*/ 1571625 w 1571625"/>
              <a:gd name="connsiteY6" fmla="*/ 4144011 h 4229736"/>
              <a:gd name="connsiteX7" fmla="*/ 1333500 w 1571625"/>
              <a:gd name="connsiteY7" fmla="*/ 4153536 h 4229736"/>
              <a:gd name="connsiteX8" fmla="*/ 714375 w 1571625"/>
              <a:gd name="connsiteY8" fmla="*/ 2791461 h 4229736"/>
              <a:gd name="connsiteX9" fmla="*/ 180975 w 1571625"/>
              <a:gd name="connsiteY9" fmla="*/ 4229736 h 4229736"/>
              <a:gd name="connsiteX10" fmla="*/ 0 w 1571625"/>
              <a:gd name="connsiteY10" fmla="*/ 4229736 h 4229736"/>
              <a:gd name="connsiteX11" fmla="*/ 542925 w 1571625"/>
              <a:gd name="connsiteY11" fmla="*/ 2810511 h 4229736"/>
              <a:gd name="connsiteX12" fmla="*/ 600075 w 1571625"/>
              <a:gd name="connsiteY12" fmla="*/ 1572261 h 4229736"/>
              <a:gd name="connsiteX13" fmla="*/ 104775 w 1571625"/>
              <a:gd name="connsiteY13" fmla="*/ 2134236 h 4229736"/>
              <a:gd name="connsiteX14" fmla="*/ 57150 w 1571625"/>
              <a:gd name="connsiteY14" fmla="*/ 2029461 h 4229736"/>
              <a:gd name="connsiteX15" fmla="*/ 666750 w 1571625"/>
              <a:gd name="connsiteY15" fmla="*/ 1372236 h 4229736"/>
              <a:gd name="connsiteX16" fmla="*/ 666750 w 1571625"/>
              <a:gd name="connsiteY16" fmla="*/ 1124586 h 4229736"/>
              <a:gd name="connsiteX17" fmla="*/ 276225 w 1571625"/>
              <a:gd name="connsiteY17" fmla="*/ 238761 h 4229736"/>
              <a:gd name="connsiteX18" fmla="*/ 1162050 w 1571625"/>
              <a:gd name="connsiteY18" fmla="*/ 219711 h 4229736"/>
              <a:gd name="connsiteX19" fmla="*/ 742950 w 1571625"/>
              <a:gd name="connsiteY19" fmla="*/ 1105536 h 4229736"/>
              <a:gd name="connsiteX0" fmla="*/ 742950 w 1571625"/>
              <a:gd name="connsiteY0" fmla="*/ 1061910 h 4186110"/>
              <a:gd name="connsiteX1" fmla="*/ 742950 w 1571625"/>
              <a:gd name="connsiteY1" fmla="*/ 1309560 h 4186110"/>
              <a:gd name="connsiteX2" fmla="*/ 1400175 w 1571625"/>
              <a:gd name="connsiteY2" fmla="*/ 2042985 h 4186110"/>
              <a:gd name="connsiteX3" fmla="*/ 1333500 w 1571625"/>
              <a:gd name="connsiteY3" fmla="*/ 2109660 h 4186110"/>
              <a:gd name="connsiteX4" fmla="*/ 857250 w 1571625"/>
              <a:gd name="connsiteY4" fmla="*/ 1547685 h 4186110"/>
              <a:gd name="connsiteX5" fmla="*/ 876300 w 1571625"/>
              <a:gd name="connsiteY5" fmla="*/ 2747835 h 4186110"/>
              <a:gd name="connsiteX6" fmla="*/ 1571625 w 1571625"/>
              <a:gd name="connsiteY6" fmla="*/ 4100385 h 4186110"/>
              <a:gd name="connsiteX7" fmla="*/ 1333500 w 1571625"/>
              <a:gd name="connsiteY7" fmla="*/ 4109910 h 4186110"/>
              <a:gd name="connsiteX8" fmla="*/ 714375 w 1571625"/>
              <a:gd name="connsiteY8" fmla="*/ 2747835 h 4186110"/>
              <a:gd name="connsiteX9" fmla="*/ 180975 w 1571625"/>
              <a:gd name="connsiteY9" fmla="*/ 4186110 h 4186110"/>
              <a:gd name="connsiteX10" fmla="*/ 0 w 1571625"/>
              <a:gd name="connsiteY10" fmla="*/ 4186110 h 4186110"/>
              <a:gd name="connsiteX11" fmla="*/ 542925 w 1571625"/>
              <a:gd name="connsiteY11" fmla="*/ 2766885 h 4186110"/>
              <a:gd name="connsiteX12" fmla="*/ 600075 w 1571625"/>
              <a:gd name="connsiteY12" fmla="*/ 1528635 h 4186110"/>
              <a:gd name="connsiteX13" fmla="*/ 104775 w 1571625"/>
              <a:gd name="connsiteY13" fmla="*/ 2090610 h 4186110"/>
              <a:gd name="connsiteX14" fmla="*/ 57150 w 1571625"/>
              <a:gd name="connsiteY14" fmla="*/ 1985835 h 4186110"/>
              <a:gd name="connsiteX15" fmla="*/ 666750 w 1571625"/>
              <a:gd name="connsiteY15" fmla="*/ 1328610 h 4186110"/>
              <a:gd name="connsiteX16" fmla="*/ 663092 w 1571625"/>
              <a:gd name="connsiteY16" fmla="*/ 1062672 h 4186110"/>
              <a:gd name="connsiteX17" fmla="*/ 276225 w 1571625"/>
              <a:gd name="connsiteY17" fmla="*/ 195135 h 4186110"/>
              <a:gd name="connsiteX18" fmla="*/ 1162050 w 1571625"/>
              <a:gd name="connsiteY18" fmla="*/ 176085 h 4186110"/>
              <a:gd name="connsiteX19" fmla="*/ 742950 w 1571625"/>
              <a:gd name="connsiteY19" fmla="*/ 1061910 h 4186110"/>
              <a:gd name="connsiteX0" fmla="*/ 742950 w 1571625"/>
              <a:gd name="connsiteY0" fmla="*/ 1115535 h 4239735"/>
              <a:gd name="connsiteX1" fmla="*/ 742950 w 1571625"/>
              <a:gd name="connsiteY1" fmla="*/ 1363185 h 4239735"/>
              <a:gd name="connsiteX2" fmla="*/ 1400175 w 1571625"/>
              <a:gd name="connsiteY2" fmla="*/ 2096610 h 4239735"/>
              <a:gd name="connsiteX3" fmla="*/ 1333500 w 1571625"/>
              <a:gd name="connsiteY3" fmla="*/ 2163285 h 4239735"/>
              <a:gd name="connsiteX4" fmla="*/ 857250 w 1571625"/>
              <a:gd name="connsiteY4" fmla="*/ 1601310 h 4239735"/>
              <a:gd name="connsiteX5" fmla="*/ 876300 w 1571625"/>
              <a:gd name="connsiteY5" fmla="*/ 2801460 h 4239735"/>
              <a:gd name="connsiteX6" fmla="*/ 1571625 w 1571625"/>
              <a:gd name="connsiteY6" fmla="*/ 4154010 h 4239735"/>
              <a:gd name="connsiteX7" fmla="*/ 1333500 w 1571625"/>
              <a:gd name="connsiteY7" fmla="*/ 4163535 h 4239735"/>
              <a:gd name="connsiteX8" fmla="*/ 714375 w 1571625"/>
              <a:gd name="connsiteY8" fmla="*/ 2801460 h 4239735"/>
              <a:gd name="connsiteX9" fmla="*/ 180975 w 1571625"/>
              <a:gd name="connsiteY9" fmla="*/ 4239735 h 4239735"/>
              <a:gd name="connsiteX10" fmla="*/ 0 w 1571625"/>
              <a:gd name="connsiteY10" fmla="*/ 4239735 h 4239735"/>
              <a:gd name="connsiteX11" fmla="*/ 542925 w 1571625"/>
              <a:gd name="connsiteY11" fmla="*/ 2820510 h 4239735"/>
              <a:gd name="connsiteX12" fmla="*/ 600075 w 1571625"/>
              <a:gd name="connsiteY12" fmla="*/ 1582260 h 4239735"/>
              <a:gd name="connsiteX13" fmla="*/ 104775 w 1571625"/>
              <a:gd name="connsiteY13" fmla="*/ 2144235 h 4239735"/>
              <a:gd name="connsiteX14" fmla="*/ 57150 w 1571625"/>
              <a:gd name="connsiteY14" fmla="*/ 2039460 h 4239735"/>
              <a:gd name="connsiteX15" fmla="*/ 666750 w 1571625"/>
              <a:gd name="connsiteY15" fmla="*/ 1382235 h 4239735"/>
              <a:gd name="connsiteX16" fmla="*/ 663092 w 1571625"/>
              <a:gd name="connsiteY16" fmla="*/ 1116297 h 4239735"/>
              <a:gd name="connsiteX17" fmla="*/ 276225 w 1571625"/>
              <a:gd name="connsiteY17" fmla="*/ 248760 h 4239735"/>
              <a:gd name="connsiteX18" fmla="*/ 1162050 w 1571625"/>
              <a:gd name="connsiteY18" fmla="*/ 229710 h 4239735"/>
              <a:gd name="connsiteX19" fmla="*/ 742950 w 1571625"/>
              <a:gd name="connsiteY19" fmla="*/ 1115535 h 4239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71625" h="4239735">
                <a:moveTo>
                  <a:pt x="742950" y="1115535"/>
                </a:moveTo>
                <a:lnTo>
                  <a:pt x="742950" y="1363185"/>
                </a:lnTo>
                <a:lnTo>
                  <a:pt x="1400175" y="2096610"/>
                </a:lnTo>
                <a:lnTo>
                  <a:pt x="1333500" y="2163285"/>
                </a:lnTo>
                <a:lnTo>
                  <a:pt x="857250" y="1601310"/>
                </a:lnTo>
                <a:lnTo>
                  <a:pt x="876300" y="2801460"/>
                </a:lnTo>
                <a:lnTo>
                  <a:pt x="1571625" y="4154010"/>
                </a:lnTo>
                <a:lnTo>
                  <a:pt x="1333500" y="4163535"/>
                </a:lnTo>
                <a:lnTo>
                  <a:pt x="714375" y="2801460"/>
                </a:lnTo>
                <a:lnTo>
                  <a:pt x="180975" y="4239735"/>
                </a:lnTo>
                <a:lnTo>
                  <a:pt x="0" y="4239735"/>
                </a:lnTo>
                <a:lnTo>
                  <a:pt x="542925" y="2820510"/>
                </a:lnTo>
                <a:lnTo>
                  <a:pt x="600075" y="1582260"/>
                </a:lnTo>
                <a:lnTo>
                  <a:pt x="104775" y="2144235"/>
                </a:lnTo>
                <a:lnTo>
                  <a:pt x="57150" y="2039460"/>
                </a:lnTo>
                <a:lnTo>
                  <a:pt x="666750" y="1382235"/>
                </a:lnTo>
                <a:cubicBezTo>
                  <a:pt x="665531" y="1293589"/>
                  <a:pt x="664311" y="1204943"/>
                  <a:pt x="663092" y="1116297"/>
                </a:cubicBezTo>
                <a:cubicBezTo>
                  <a:pt x="293205" y="1060735"/>
                  <a:pt x="57734" y="561116"/>
                  <a:pt x="276225" y="248760"/>
                </a:cubicBezTo>
                <a:cubicBezTo>
                  <a:pt x="494716" y="-63596"/>
                  <a:pt x="936905" y="-94902"/>
                  <a:pt x="1162050" y="229710"/>
                </a:cubicBezTo>
                <a:cubicBezTo>
                  <a:pt x="1387195" y="554322"/>
                  <a:pt x="1158875" y="1106010"/>
                  <a:pt x="742950" y="1115535"/>
                </a:cubicBezTo>
                <a:close/>
              </a:path>
            </a:pathLst>
          </a:custGeom>
          <a:gradFill flip="none" rotWithShape="1">
            <a:gsLst>
              <a:gs pos="0">
                <a:srgbClr val="FFFF00"/>
              </a:gs>
              <a:gs pos="100000">
                <a:srgbClr val="0000FF"/>
              </a:gs>
            </a:gsLst>
            <a:lin ang="162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2" name="Freeform 61"/>
          <p:cNvSpPr>
            <a:spLocks noChangeAspect="1"/>
          </p:cNvSpPr>
          <p:nvPr/>
        </p:nvSpPr>
        <p:spPr>
          <a:xfrm>
            <a:off x="1521239" y="5211464"/>
            <a:ext cx="192477" cy="457200"/>
          </a:xfrm>
          <a:custGeom>
            <a:avLst/>
            <a:gdLst>
              <a:gd name="connsiteX0" fmla="*/ 685800 w 1514475"/>
              <a:gd name="connsiteY0" fmla="*/ 885825 h 4010025"/>
              <a:gd name="connsiteX1" fmla="*/ 685800 w 1514475"/>
              <a:gd name="connsiteY1" fmla="*/ 1133475 h 4010025"/>
              <a:gd name="connsiteX2" fmla="*/ 1343025 w 1514475"/>
              <a:gd name="connsiteY2" fmla="*/ 1866900 h 4010025"/>
              <a:gd name="connsiteX3" fmla="*/ 1276350 w 1514475"/>
              <a:gd name="connsiteY3" fmla="*/ 1933575 h 4010025"/>
              <a:gd name="connsiteX4" fmla="*/ 800100 w 1514475"/>
              <a:gd name="connsiteY4" fmla="*/ 1371600 h 4010025"/>
              <a:gd name="connsiteX5" fmla="*/ 819150 w 1514475"/>
              <a:gd name="connsiteY5" fmla="*/ 2571750 h 4010025"/>
              <a:gd name="connsiteX6" fmla="*/ 1514475 w 1514475"/>
              <a:gd name="connsiteY6" fmla="*/ 3924300 h 4010025"/>
              <a:gd name="connsiteX7" fmla="*/ 1276350 w 1514475"/>
              <a:gd name="connsiteY7" fmla="*/ 3933825 h 4010025"/>
              <a:gd name="connsiteX8" fmla="*/ 657225 w 1514475"/>
              <a:gd name="connsiteY8" fmla="*/ 2571750 h 4010025"/>
              <a:gd name="connsiteX9" fmla="*/ 123825 w 1514475"/>
              <a:gd name="connsiteY9" fmla="*/ 4010025 h 4010025"/>
              <a:gd name="connsiteX10" fmla="*/ 0 w 1514475"/>
              <a:gd name="connsiteY10" fmla="*/ 4010025 h 4010025"/>
              <a:gd name="connsiteX11" fmla="*/ 542925 w 1514475"/>
              <a:gd name="connsiteY11" fmla="*/ 2552700 h 4010025"/>
              <a:gd name="connsiteX12" fmla="*/ 542925 w 1514475"/>
              <a:gd name="connsiteY12" fmla="*/ 1352550 h 4010025"/>
              <a:gd name="connsiteX13" fmla="*/ 47625 w 1514475"/>
              <a:gd name="connsiteY13" fmla="*/ 1914525 h 4010025"/>
              <a:gd name="connsiteX14" fmla="*/ 0 w 1514475"/>
              <a:gd name="connsiteY14" fmla="*/ 1809750 h 4010025"/>
              <a:gd name="connsiteX15" fmla="*/ 609600 w 1514475"/>
              <a:gd name="connsiteY15" fmla="*/ 1152525 h 4010025"/>
              <a:gd name="connsiteX16" fmla="*/ 609600 w 1514475"/>
              <a:gd name="connsiteY16" fmla="*/ 904875 h 4010025"/>
              <a:gd name="connsiteX17" fmla="*/ 219075 w 1514475"/>
              <a:gd name="connsiteY17" fmla="*/ 19050 h 4010025"/>
              <a:gd name="connsiteX18" fmla="*/ 1104900 w 1514475"/>
              <a:gd name="connsiteY18" fmla="*/ 0 h 4010025"/>
              <a:gd name="connsiteX19" fmla="*/ 685800 w 1514475"/>
              <a:gd name="connsiteY19" fmla="*/ 885825 h 4010025"/>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70696 h 4194896"/>
              <a:gd name="connsiteX1" fmla="*/ 685800 w 1514475"/>
              <a:gd name="connsiteY1" fmla="*/ 1318346 h 4194896"/>
              <a:gd name="connsiteX2" fmla="*/ 1343025 w 1514475"/>
              <a:gd name="connsiteY2" fmla="*/ 2051771 h 4194896"/>
              <a:gd name="connsiteX3" fmla="*/ 1276350 w 1514475"/>
              <a:gd name="connsiteY3" fmla="*/ 2118446 h 4194896"/>
              <a:gd name="connsiteX4" fmla="*/ 800100 w 1514475"/>
              <a:gd name="connsiteY4" fmla="*/ 1556471 h 4194896"/>
              <a:gd name="connsiteX5" fmla="*/ 819150 w 1514475"/>
              <a:gd name="connsiteY5" fmla="*/ 2756621 h 4194896"/>
              <a:gd name="connsiteX6" fmla="*/ 1514475 w 1514475"/>
              <a:gd name="connsiteY6" fmla="*/ 4109171 h 4194896"/>
              <a:gd name="connsiteX7" fmla="*/ 1276350 w 1514475"/>
              <a:gd name="connsiteY7" fmla="*/ 4118696 h 4194896"/>
              <a:gd name="connsiteX8" fmla="*/ 657225 w 1514475"/>
              <a:gd name="connsiteY8" fmla="*/ 2756621 h 4194896"/>
              <a:gd name="connsiteX9" fmla="*/ 123825 w 1514475"/>
              <a:gd name="connsiteY9" fmla="*/ 4194896 h 4194896"/>
              <a:gd name="connsiteX10" fmla="*/ 0 w 1514475"/>
              <a:gd name="connsiteY10" fmla="*/ 4194896 h 4194896"/>
              <a:gd name="connsiteX11" fmla="*/ 542925 w 1514475"/>
              <a:gd name="connsiteY11" fmla="*/ 2737571 h 4194896"/>
              <a:gd name="connsiteX12" fmla="*/ 542925 w 1514475"/>
              <a:gd name="connsiteY12" fmla="*/ 1537421 h 4194896"/>
              <a:gd name="connsiteX13" fmla="*/ 47625 w 1514475"/>
              <a:gd name="connsiteY13" fmla="*/ 2099396 h 4194896"/>
              <a:gd name="connsiteX14" fmla="*/ 0 w 1514475"/>
              <a:gd name="connsiteY14" fmla="*/ 1994621 h 4194896"/>
              <a:gd name="connsiteX15" fmla="*/ 609600 w 1514475"/>
              <a:gd name="connsiteY15" fmla="*/ 1337396 h 4194896"/>
              <a:gd name="connsiteX16" fmla="*/ 609600 w 1514475"/>
              <a:gd name="connsiteY16" fmla="*/ 1089746 h 4194896"/>
              <a:gd name="connsiteX17" fmla="*/ 219075 w 1514475"/>
              <a:gd name="connsiteY17" fmla="*/ 203921 h 4194896"/>
              <a:gd name="connsiteX18" fmla="*/ 1104900 w 1514475"/>
              <a:gd name="connsiteY18" fmla="*/ 184871 h 4194896"/>
              <a:gd name="connsiteX19" fmla="*/ 685800 w 1514475"/>
              <a:gd name="connsiteY19" fmla="*/ 1070696 h 4194896"/>
              <a:gd name="connsiteX0" fmla="*/ 685800 w 1514475"/>
              <a:gd name="connsiteY0" fmla="*/ 1103154 h 4227354"/>
              <a:gd name="connsiteX1" fmla="*/ 685800 w 1514475"/>
              <a:gd name="connsiteY1" fmla="*/ 1350804 h 4227354"/>
              <a:gd name="connsiteX2" fmla="*/ 1343025 w 1514475"/>
              <a:gd name="connsiteY2" fmla="*/ 2084229 h 4227354"/>
              <a:gd name="connsiteX3" fmla="*/ 1276350 w 1514475"/>
              <a:gd name="connsiteY3" fmla="*/ 2150904 h 4227354"/>
              <a:gd name="connsiteX4" fmla="*/ 800100 w 1514475"/>
              <a:gd name="connsiteY4" fmla="*/ 1588929 h 4227354"/>
              <a:gd name="connsiteX5" fmla="*/ 819150 w 1514475"/>
              <a:gd name="connsiteY5" fmla="*/ 2789079 h 4227354"/>
              <a:gd name="connsiteX6" fmla="*/ 1514475 w 1514475"/>
              <a:gd name="connsiteY6" fmla="*/ 4141629 h 4227354"/>
              <a:gd name="connsiteX7" fmla="*/ 1276350 w 1514475"/>
              <a:gd name="connsiteY7" fmla="*/ 4151154 h 4227354"/>
              <a:gd name="connsiteX8" fmla="*/ 657225 w 1514475"/>
              <a:gd name="connsiteY8" fmla="*/ 2789079 h 4227354"/>
              <a:gd name="connsiteX9" fmla="*/ 123825 w 1514475"/>
              <a:gd name="connsiteY9" fmla="*/ 4227354 h 4227354"/>
              <a:gd name="connsiteX10" fmla="*/ 0 w 1514475"/>
              <a:gd name="connsiteY10" fmla="*/ 4227354 h 4227354"/>
              <a:gd name="connsiteX11" fmla="*/ 542925 w 1514475"/>
              <a:gd name="connsiteY11" fmla="*/ 2770029 h 4227354"/>
              <a:gd name="connsiteX12" fmla="*/ 542925 w 1514475"/>
              <a:gd name="connsiteY12" fmla="*/ 1569879 h 4227354"/>
              <a:gd name="connsiteX13" fmla="*/ 47625 w 1514475"/>
              <a:gd name="connsiteY13" fmla="*/ 2131854 h 4227354"/>
              <a:gd name="connsiteX14" fmla="*/ 0 w 1514475"/>
              <a:gd name="connsiteY14" fmla="*/ 2027079 h 4227354"/>
              <a:gd name="connsiteX15" fmla="*/ 609600 w 1514475"/>
              <a:gd name="connsiteY15" fmla="*/ 1369854 h 4227354"/>
              <a:gd name="connsiteX16" fmla="*/ 609600 w 1514475"/>
              <a:gd name="connsiteY16" fmla="*/ 1122204 h 4227354"/>
              <a:gd name="connsiteX17" fmla="*/ 219075 w 1514475"/>
              <a:gd name="connsiteY17" fmla="*/ 236379 h 4227354"/>
              <a:gd name="connsiteX18" fmla="*/ 1104900 w 1514475"/>
              <a:gd name="connsiteY18" fmla="*/ 217329 h 4227354"/>
              <a:gd name="connsiteX19" fmla="*/ 685800 w 1514475"/>
              <a:gd name="connsiteY19" fmla="*/ 1103154 h 4227354"/>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542925 w 1514475"/>
              <a:gd name="connsiteY11" fmla="*/ 27797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485775 w 1514475"/>
              <a:gd name="connsiteY11" fmla="*/ 28178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742950 w 1571625"/>
              <a:gd name="connsiteY0" fmla="*/ 1112838 h 4237038"/>
              <a:gd name="connsiteX1" fmla="*/ 742950 w 1571625"/>
              <a:gd name="connsiteY1" fmla="*/ 1360488 h 4237038"/>
              <a:gd name="connsiteX2" fmla="*/ 1400175 w 1571625"/>
              <a:gd name="connsiteY2" fmla="*/ 2093913 h 4237038"/>
              <a:gd name="connsiteX3" fmla="*/ 1333500 w 1571625"/>
              <a:gd name="connsiteY3" fmla="*/ 2160588 h 4237038"/>
              <a:gd name="connsiteX4" fmla="*/ 857250 w 1571625"/>
              <a:gd name="connsiteY4" fmla="*/ 1598613 h 4237038"/>
              <a:gd name="connsiteX5" fmla="*/ 876300 w 1571625"/>
              <a:gd name="connsiteY5" fmla="*/ 2798763 h 4237038"/>
              <a:gd name="connsiteX6" fmla="*/ 1571625 w 1571625"/>
              <a:gd name="connsiteY6" fmla="*/ 4151313 h 4237038"/>
              <a:gd name="connsiteX7" fmla="*/ 1333500 w 1571625"/>
              <a:gd name="connsiteY7" fmla="*/ 4160838 h 4237038"/>
              <a:gd name="connsiteX8" fmla="*/ 714375 w 1571625"/>
              <a:gd name="connsiteY8" fmla="*/ 2798763 h 4237038"/>
              <a:gd name="connsiteX9" fmla="*/ 180975 w 1571625"/>
              <a:gd name="connsiteY9" fmla="*/ 4237038 h 4237038"/>
              <a:gd name="connsiteX10" fmla="*/ 0 w 1571625"/>
              <a:gd name="connsiteY10" fmla="*/ 4237038 h 4237038"/>
              <a:gd name="connsiteX11" fmla="*/ 542925 w 1571625"/>
              <a:gd name="connsiteY11" fmla="*/ 2817813 h 4237038"/>
              <a:gd name="connsiteX12" fmla="*/ 600075 w 1571625"/>
              <a:gd name="connsiteY12" fmla="*/ 1579563 h 4237038"/>
              <a:gd name="connsiteX13" fmla="*/ 104775 w 1571625"/>
              <a:gd name="connsiteY13" fmla="*/ 2141538 h 4237038"/>
              <a:gd name="connsiteX14" fmla="*/ 57150 w 1571625"/>
              <a:gd name="connsiteY14" fmla="*/ 2036763 h 4237038"/>
              <a:gd name="connsiteX15" fmla="*/ 666750 w 1571625"/>
              <a:gd name="connsiteY15" fmla="*/ 1379538 h 4237038"/>
              <a:gd name="connsiteX16" fmla="*/ 666750 w 1571625"/>
              <a:gd name="connsiteY16" fmla="*/ 1131888 h 4237038"/>
              <a:gd name="connsiteX17" fmla="*/ 276225 w 1571625"/>
              <a:gd name="connsiteY17" fmla="*/ 246063 h 4237038"/>
              <a:gd name="connsiteX18" fmla="*/ 1162050 w 1571625"/>
              <a:gd name="connsiteY18" fmla="*/ 227013 h 4237038"/>
              <a:gd name="connsiteX19" fmla="*/ 742950 w 1571625"/>
              <a:gd name="connsiteY19" fmla="*/ 1112838 h 4237038"/>
              <a:gd name="connsiteX0" fmla="*/ 742950 w 1571625"/>
              <a:gd name="connsiteY0" fmla="*/ 1105536 h 4229736"/>
              <a:gd name="connsiteX1" fmla="*/ 742950 w 1571625"/>
              <a:gd name="connsiteY1" fmla="*/ 1353186 h 4229736"/>
              <a:gd name="connsiteX2" fmla="*/ 1400175 w 1571625"/>
              <a:gd name="connsiteY2" fmla="*/ 2086611 h 4229736"/>
              <a:gd name="connsiteX3" fmla="*/ 1333500 w 1571625"/>
              <a:gd name="connsiteY3" fmla="*/ 2153286 h 4229736"/>
              <a:gd name="connsiteX4" fmla="*/ 857250 w 1571625"/>
              <a:gd name="connsiteY4" fmla="*/ 1591311 h 4229736"/>
              <a:gd name="connsiteX5" fmla="*/ 876300 w 1571625"/>
              <a:gd name="connsiteY5" fmla="*/ 2791461 h 4229736"/>
              <a:gd name="connsiteX6" fmla="*/ 1571625 w 1571625"/>
              <a:gd name="connsiteY6" fmla="*/ 4144011 h 4229736"/>
              <a:gd name="connsiteX7" fmla="*/ 1333500 w 1571625"/>
              <a:gd name="connsiteY7" fmla="*/ 4153536 h 4229736"/>
              <a:gd name="connsiteX8" fmla="*/ 714375 w 1571625"/>
              <a:gd name="connsiteY8" fmla="*/ 2791461 h 4229736"/>
              <a:gd name="connsiteX9" fmla="*/ 180975 w 1571625"/>
              <a:gd name="connsiteY9" fmla="*/ 4229736 h 4229736"/>
              <a:gd name="connsiteX10" fmla="*/ 0 w 1571625"/>
              <a:gd name="connsiteY10" fmla="*/ 4229736 h 4229736"/>
              <a:gd name="connsiteX11" fmla="*/ 542925 w 1571625"/>
              <a:gd name="connsiteY11" fmla="*/ 2810511 h 4229736"/>
              <a:gd name="connsiteX12" fmla="*/ 600075 w 1571625"/>
              <a:gd name="connsiteY12" fmla="*/ 1572261 h 4229736"/>
              <a:gd name="connsiteX13" fmla="*/ 104775 w 1571625"/>
              <a:gd name="connsiteY13" fmla="*/ 2134236 h 4229736"/>
              <a:gd name="connsiteX14" fmla="*/ 57150 w 1571625"/>
              <a:gd name="connsiteY14" fmla="*/ 2029461 h 4229736"/>
              <a:gd name="connsiteX15" fmla="*/ 666750 w 1571625"/>
              <a:gd name="connsiteY15" fmla="*/ 1372236 h 4229736"/>
              <a:gd name="connsiteX16" fmla="*/ 666750 w 1571625"/>
              <a:gd name="connsiteY16" fmla="*/ 1124586 h 4229736"/>
              <a:gd name="connsiteX17" fmla="*/ 276225 w 1571625"/>
              <a:gd name="connsiteY17" fmla="*/ 238761 h 4229736"/>
              <a:gd name="connsiteX18" fmla="*/ 1162050 w 1571625"/>
              <a:gd name="connsiteY18" fmla="*/ 219711 h 4229736"/>
              <a:gd name="connsiteX19" fmla="*/ 742950 w 1571625"/>
              <a:gd name="connsiteY19" fmla="*/ 1105536 h 4229736"/>
              <a:gd name="connsiteX0" fmla="*/ 742950 w 1571625"/>
              <a:gd name="connsiteY0" fmla="*/ 1061910 h 4186110"/>
              <a:gd name="connsiteX1" fmla="*/ 742950 w 1571625"/>
              <a:gd name="connsiteY1" fmla="*/ 1309560 h 4186110"/>
              <a:gd name="connsiteX2" fmla="*/ 1400175 w 1571625"/>
              <a:gd name="connsiteY2" fmla="*/ 2042985 h 4186110"/>
              <a:gd name="connsiteX3" fmla="*/ 1333500 w 1571625"/>
              <a:gd name="connsiteY3" fmla="*/ 2109660 h 4186110"/>
              <a:gd name="connsiteX4" fmla="*/ 857250 w 1571625"/>
              <a:gd name="connsiteY4" fmla="*/ 1547685 h 4186110"/>
              <a:gd name="connsiteX5" fmla="*/ 876300 w 1571625"/>
              <a:gd name="connsiteY5" fmla="*/ 2747835 h 4186110"/>
              <a:gd name="connsiteX6" fmla="*/ 1571625 w 1571625"/>
              <a:gd name="connsiteY6" fmla="*/ 4100385 h 4186110"/>
              <a:gd name="connsiteX7" fmla="*/ 1333500 w 1571625"/>
              <a:gd name="connsiteY7" fmla="*/ 4109910 h 4186110"/>
              <a:gd name="connsiteX8" fmla="*/ 714375 w 1571625"/>
              <a:gd name="connsiteY8" fmla="*/ 2747835 h 4186110"/>
              <a:gd name="connsiteX9" fmla="*/ 180975 w 1571625"/>
              <a:gd name="connsiteY9" fmla="*/ 4186110 h 4186110"/>
              <a:gd name="connsiteX10" fmla="*/ 0 w 1571625"/>
              <a:gd name="connsiteY10" fmla="*/ 4186110 h 4186110"/>
              <a:gd name="connsiteX11" fmla="*/ 542925 w 1571625"/>
              <a:gd name="connsiteY11" fmla="*/ 2766885 h 4186110"/>
              <a:gd name="connsiteX12" fmla="*/ 600075 w 1571625"/>
              <a:gd name="connsiteY12" fmla="*/ 1528635 h 4186110"/>
              <a:gd name="connsiteX13" fmla="*/ 104775 w 1571625"/>
              <a:gd name="connsiteY13" fmla="*/ 2090610 h 4186110"/>
              <a:gd name="connsiteX14" fmla="*/ 57150 w 1571625"/>
              <a:gd name="connsiteY14" fmla="*/ 1985835 h 4186110"/>
              <a:gd name="connsiteX15" fmla="*/ 666750 w 1571625"/>
              <a:gd name="connsiteY15" fmla="*/ 1328610 h 4186110"/>
              <a:gd name="connsiteX16" fmla="*/ 663092 w 1571625"/>
              <a:gd name="connsiteY16" fmla="*/ 1062672 h 4186110"/>
              <a:gd name="connsiteX17" fmla="*/ 276225 w 1571625"/>
              <a:gd name="connsiteY17" fmla="*/ 195135 h 4186110"/>
              <a:gd name="connsiteX18" fmla="*/ 1162050 w 1571625"/>
              <a:gd name="connsiteY18" fmla="*/ 176085 h 4186110"/>
              <a:gd name="connsiteX19" fmla="*/ 742950 w 1571625"/>
              <a:gd name="connsiteY19" fmla="*/ 1061910 h 4186110"/>
              <a:gd name="connsiteX0" fmla="*/ 742950 w 1571625"/>
              <a:gd name="connsiteY0" fmla="*/ 1115535 h 4239735"/>
              <a:gd name="connsiteX1" fmla="*/ 742950 w 1571625"/>
              <a:gd name="connsiteY1" fmla="*/ 1363185 h 4239735"/>
              <a:gd name="connsiteX2" fmla="*/ 1400175 w 1571625"/>
              <a:gd name="connsiteY2" fmla="*/ 2096610 h 4239735"/>
              <a:gd name="connsiteX3" fmla="*/ 1333500 w 1571625"/>
              <a:gd name="connsiteY3" fmla="*/ 2163285 h 4239735"/>
              <a:gd name="connsiteX4" fmla="*/ 857250 w 1571625"/>
              <a:gd name="connsiteY4" fmla="*/ 1601310 h 4239735"/>
              <a:gd name="connsiteX5" fmla="*/ 876300 w 1571625"/>
              <a:gd name="connsiteY5" fmla="*/ 2801460 h 4239735"/>
              <a:gd name="connsiteX6" fmla="*/ 1571625 w 1571625"/>
              <a:gd name="connsiteY6" fmla="*/ 4154010 h 4239735"/>
              <a:gd name="connsiteX7" fmla="*/ 1333500 w 1571625"/>
              <a:gd name="connsiteY7" fmla="*/ 4163535 h 4239735"/>
              <a:gd name="connsiteX8" fmla="*/ 714375 w 1571625"/>
              <a:gd name="connsiteY8" fmla="*/ 2801460 h 4239735"/>
              <a:gd name="connsiteX9" fmla="*/ 180975 w 1571625"/>
              <a:gd name="connsiteY9" fmla="*/ 4239735 h 4239735"/>
              <a:gd name="connsiteX10" fmla="*/ 0 w 1571625"/>
              <a:gd name="connsiteY10" fmla="*/ 4239735 h 4239735"/>
              <a:gd name="connsiteX11" fmla="*/ 542925 w 1571625"/>
              <a:gd name="connsiteY11" fmla="*/ 2820510 h 4239735"/>
              <a:gd name="connsiteX12" fmla="*/ 600075 w 1571625"/>
              <a:gd name="connsiteY12" fmla="*/ 1582260 h 4239735"/>
              <a:gd name="connsiteX13" fmla="*/ 104775 w 1571625"/>
              <a:gd name="connsiteY13" fmla="*/ 2144235 h 4239735"/>
              <a:gd name="connsiteX14" fmla="*/ 57150 w 1571625"/>
              <a:gd name="connsiteY14" fmla="*/ 2039460 h 4239735"/>
              <a:gd name="connsiteX15" fmla="*/ 666750 w 1571625"/>
              <a:gd name="connsiteY15" fmla="*/ 1382235 h 4239735"/>
              <a:gd name="connsiteX16" fmla="*/ 663092 w 1571625"/>
              <a:gd name="connsiteY16" fmla="*/ 1116297 h 4239735"/>
              <a:gd name="connsiteX17" fmla="*/ 276225 w 1571625"/>
              <a:gd name="connsiteY17" fmla="*/ 248760 h 4239735"/>
              <a:gd name="connsiteX18" fmla="*/ 1162050 w 1571625"/>
              <a:gd name="connsiteY18" fmla="*/ 229710 h 4239735"/>
              <a:gd name="connsiteX19" fmla="*/ 742950 w 1571625"/>
              <a:gd name="connsiteY19" fmla="*/ 1115535 h 4239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71625" h="4239735">
                <a:moveTo>
                  <a:pt x="742950" y="1115535"/>
                </a:moveTo>
                <a:lnTo>
                  <a:pt x="742950" y="1363185"/>
                </a:lnTo>
                <a:lnTo>
                  <a:pt x="1400175" y="2096610"/>
                </a:lnTo>
                <a:lnTo>
                  <a:pt x="1333500" y="2163285"/>
                </a:lnTo>
                <a:lnTo>
                  <a:pt x="857250" y="1601310"/>
                </a:lnTo>
                <a:lnTo>
                  <a:pt x="876300" y="2801460"/>
                </a:lnTo>
                <a:lnTo>
                  <a:pt x="1571625" y="4154010"/>
                </a:lnTo>
                <a:lnTo>
                  <a:pt x="1333500" y="4163535"/>
                </a:lnTo>
                <a:lnTo>
                  <a:pt x="714375" y="2801460"/>
                </a:lnTo>
                <a:lnTo>
                  <a:pt x="180975" y="4239735"/>
                </a:lnTo>
                <a:lnTo>
                  <a:pt x="0" y="4239735"/>
                </a:lnTo>
                <a:lnTo>
                  <a:pt x="542925" y="2820510"/>
                </a:lnTo>
                <a:lnTo>
                  <a:pt x="600075" y="1582260"/>
                </a:lnTo>
                <a:lnTo>
                  <a:pt x="104775" y="2144235"/>
                </a:lnTo>
                <a:lnTo>
                  <a:pt x="57150" y="2039460"/>
                </a:lnTo>
                <a:lnTo>
                  <a:pt x="666750" y="1382235"/>
                </a:lnTo>
                <a:cubicBezTo>
                  <a:pt x="665531" y="1293589"/>
                  <a:pt x="664311" y="1204943"/>
                  <a:pt x="663092" y="1116297"/>
                </a:cubicBezTo>
                <a:cubicBezTo>
                  <a:pt x="293205" y="1060735"/>
                  <a:pt x="57734" y="561116"/>
                  <a:pt x="276225" y="248760"/>
                </a:cubicBezTo>
                <a:cubicBezTo>
                  <a:pt x="494716" y="-63596"/>
                  <a:pt x="936905" y="-94902"/>
                  <a:pt x="1162050" y="229710"/>
                </a:cubicBezTo>
                <a:cubicBezTo>
                  <a:pt x="1387195" y="554322"/>
                  <a:pt x="1158875" y="1106010"/>
                  <a:pt x="742950" y="1115535"/>
                </a:cubicBezTo>
                <a:close/>
              </a:path>
            </a:pathLst>
          </a:custGeom>
          <a:gradFill flip="none" rotWithShape="1">
            <a:gsLst>
              <a:gs pos="0">
                <a:srgbClr val="FFFF00"/>
              </a:gs>
              <a:gs pos="100000">
                <a:srgbClr val="0000FF"/>
              </a:gs>
            </a:gsLst>
            <a:lin ang="162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3" name="Freeform 62"/>
          <p:cNvSpPr>
            <a:spLocks noChangeAspect="1"/>
          </p:cNvSpPr>
          <p:nvPr/>
        </p:nvSpPr>
        <p:spPr>
          <a:xfrm>
            <a:off x="1006554" y="5427153"/>
            <a:ext cx="192477" cy="457200"/>
          </a:xfrm>
          <a:custGeom>
            <a:avLst/>
            <a:gdLst>
              <a:gd name="connsiteX0" fmla="*/ 685800 w 1514475"/>
              <a:gd name="connsiteY0" fmla="*/ 885825 h 4010025"/>
              <a:gd name="connsiteX1" fmla="*/ 685800 w 1514475"/>
              <a:gd name="connsiteY1" fmla="*/ 1133475 h 4010025"/>
              <a:gd name="connsiteX2" fmla="*/ 1343025 w 1514475"/>
              <a:gd name="connsiteY2" fmla="*/ 1866900 h 4010025"/>
              <a:gd name="connsiteX3" fmla="*/ 1276350 w 1514475"/>
              <a:gd name="connsiteY3" fmla="*/ 1933575 h 4010025"/>
              <a:gd name="connsiteX4" fmla="*/ 800100 w 1514475"/>
              <a:gd name="connsiteY4" fmla="*/ 1371600 h 4010025"/>
              <a:gd name="connsiteX5" fmla="*/ 819150 w 1514475"/>
              <a:gd name="connsiteY5" fmla="*/ 2571750 h 4010025"/>
              <a:gd name="connsiteX6" fmla="*/ 1514475 w 1514475"/>
              <a:gd name="connsiteY6" fmla="*/ 3924300 h 4010025"/>
              <a:gd name="connsiteX7" fmla="*/ 1276350 w 1514475"/>
              <a:gd name="connsiteY7" fmla="*/ 3933825 h 4010025"/>
              <a:gd name="connsiteX8" fmla="*/ 657225 w 1514475"/>
              <a:gd name="connsiteY8" fmla="*/ 2571750 h 4010025"/>
              <a:gd name="connsiteX9" fmla="*/ 123825 w 1514475"/>
              <a:gd name="connsiteY9" fmla="*/ 4010025 h 4010025"/>
              <a:gd name="connsiteX10" fmla="*/ 0 w 1514475"/>
              <a:gd name="connsiteY10" fmla="*/ 4010025 h 4010025"/>
              <a:gd name="connsiteX11" fmla="*/ 542925 w 1514475"/>
              <a:gd name="connsiteY11" fmla="*/ 2552700 h 4010025"/>
              <a:gd name="connsiteX12" fmla="*/ 542925 w 1514475"/>
              <a:gd name="connsiteY12" fmla="*/ 1352550 h 4010025"/>
              <a:gd name="connsiteX13" fmla="*/ 47625 w 1514475"/>
              <a:gd name="connsiteY13" fmla="*/ 1914525 h 4010025"/>
              <a:gd name="connsiteX14" fmla="*/ 0 w 1514475"/>
              <a:gd name="connsiteY14" fmla="*/ 1809750 h 4010025"/>
              <a:gd name="connsiteX15" fmla="*/ 609600 w 1514475"/>
              <a:gd name="connsiteY15" fmla="*/ 1152525 h 4010025"/>
              <a:gd name="connsiteX16" fmla="*/ 609600 w 1514475"/>
              <a:gd name="connsiteY16" fmla="*/ 904875 h 4010025"/>
              <a:gd name="connsiteX17" fmla="*/ 219075 w 1514475"/>
              <a:gd name="connsiteY17" fmla="*/ 19050 h 4010025"/>
              <a:gd name="connsiteX18" fmla="*/ 1104900 w 1514475"/>
              <a:gd name="connsiteY18" fmla="*/ 0 h 4010025"/>
              <a:gd name="connsiteX19" fmla="*/ 685800 w 1514475"/>
              <a:gd name="connsiteY19" fmla="*/ 885825 h 4010025"/>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70696 h 4194896"/>
              <a:gd name="connsiteX1" fmla="*/ 685800 w 1514475"/>
              <a:gd name="connsiteY1" fmla="*/ 1318346 h 4194896"/>
              <a:gd name="connsiteX2" fmla="*/ 1343025 w 1514475"/>
              <a:gd name="connsiteY2" fmla="*/ 2051771 h 4194896"/>
              <a:gd name="connsiteX3" fmla="*/ 1276350 w 1514475"/>
              <a:gd name="connsiteY3" fmla="*/ 2118446 h 4194896"/>
              <a:gd name="connsiteX4" fmla="*/ 800100 w 1514475"/>
              <a:gd name="connsiteY4" fmla="*/ 1556471 h 4194896"/>
              <a:gd name="connsiteX5" fmla="*/ 819150 w 1514475"/>
              <a:gd name="connsiteY5" fmla="*/ 2756621 h 4194896"/>
              <a:gd name="connsiteX6" fmla="*/ 1514475 w 1514475"/>
              <a:gd name="connsiteY6" fmla="*/ 4109171 h 4194896"/>
              <a:gd name="connsiteX7" fmla="*/ 1276350 w 1514475"/>
              <a:gd name="connsiteY7" fmla="*/ 4118696 h 4194896"/>
              <a:gd name="connsiteX8" fmla="*/ 657225 w 1514475"/>
              <a:gd name="connsiteY8" fmla="*/ 2756621 h 4194896"/>
              <a:gd name="connsiteX9" fmla="*/ 123825 w 1514475"/>
              <a:gd name="connsiteY9" fmla="*/ 4194896 h 4194896"/>
              <a:gd name="connsiteX10" fmla="*/ 0 w 1514475"/>
              <a:gd name="connsiteY10" fmla="*/ 4194896 h 4194896"/>
              <a:gd name="connsiteX11" fmla="*/ 542925 w 1514475"/>
              <a:gd name="connsiteY11" fmla="*/ 2737571 h 4194896"/>
              <a:gd name="connsiteX12" fmla="*/ 542925 w 1514475"/>
              <a:gd name="connsiteY12" fmla="*/ 1537421 h 4194896"/>
              <a:gd name="connsiteX13" fmla="*/ 47625 w 1514475"/>
              <a:gd name="connsiteY13" fmla="*/ 2099396 h 4194896"/>
              <a:gd name="connsiteX14" fmla="*/ 0 w 1514475"/>
              <a:gd name="connsiteY14" fmla="*/ 1994621 h 4194896"/>
              <a:gd name="connsiteX15" fmla="*/ 609600 w 1514475"/>
              <a:gd name="connsiteY15" fmla="*/ 1337396 h 4194896"/>
              <a:gd name="connsiteX16" fmla="*/ 609600 w 1514475"/>
              <a:gd name="connsiteY16" fmla="*/ 1089746 h 4194896"/>
              <a:gd name="connsiteX17" fmla="*/ 219075 w 1514475"/>
              <a:gd name="connsiteY17" fmla="*/ 203921 h 4194896"/>
              <a:gd name="connsiteX18" fmla="*/ 1104900 w 1514475"/>
              <a:gd name="connsiteY18" fmla="*/ 184871 h 4194896"/>
              <a:gd name="connsiteX19" fmla="*/ 685800 w 1514475"/>
              <a:gd name="connsiteY19" fmla="*/ 1070696 h 4194896"/>
              <a:gd name="connsiteX0" fmla="*/ 685800 w 1514475"/>
              <a:gd name="connsiteY0" fmla="*/ 1103154 h 4227354"/>
              <a:gd name="connsiteX1" fmla="*/ 685800 w 1514475"/>
              <a:gd name="connsiteY1" fmla="*/ 1350804 h 4227354"/>
              <a:gd name="connsiteX2" fmla="*/ 1343025 w 1514475"/>
              <a:gd name="connsiteY2" fmla="*/ 2084229 h 4227354"/>
              <a:gd name="connsiteX3" fmla="*/ 1276350 w 1514475"/>
              <a:gd name="connsiteY3" fmla="*/ 2150904 h 4227354"/>
              <a:gd name="connsiteX4" fmla="*/ 800100 w 1514475"/>
              <a:gd name="connsiteY4" fmla="*/ 1588929 h 4227354"/>
              <a:gd name="connsiteX5" fmla="*/ 819150 w 1514475"/>
              <a:gd name="connsiteY5" fmla="*/ 2789079 h 4227354"/>
              <a:gd name="connsiteX6" fmla="*/ 1514475 w 1514475"/>
              <a:gd name="connsiteY6" fmla="*/ 4141629 h 4227354"/>
              <a:gd name="connsiteX7" fmla="*/ 1276350 w 1514475"/>
              <a:gd name="connsiteY7" fmla="*/ 4151154 h 4227354"/>
              <a:gd name="connsiteX8" fmla="*/ 657225 w 1514475"/>
              <a:gd name="connsiteY8" fmla="*/ 2789079 h 4227354"/>
              <a:gd name="connsiteX9" fmla="*/ 123825 w 1514475"/>
              <a:gd name="connsiteY9" fmla="*/ 4227354 h 4227354"/>
              <a:gd name="connsiteX10" fmla="*/ 0 w 1514475"/>
              <a:gd name="connsiteY10" fmla="*/ 4227354 h 4227354"/>
              <a:gd name="connsiteX11" fmla="*/ 542925 w 1514475"/>
              <a:gd name="connsiteY11" fmla="*/ 2770029 h 4227354"/>
              <a:gd name="connsiteX12" fmla="*/ 542925 w 1514475"/>
              <a:gd name="connsiteY12" fmla="*/ 1569879 h 4227354"/>
              <a:gd name="connsiteX13" fmla="*/ 47625 w 1514475"/>
              <a:gd name="connsiteY13" fmla="*/ 2131854 h 4227354"/>
              <a:gd name="connsiteX14" fmla="*/ 0 w 1514475"/>
              <a:gd name="connsiteY14" fmla="*/ 2027079 h 4227354"/>
              <a:gd name="connsiteX15" fmla="*/ 609600 w 1514475"/>
              <a:gd name="connsiteY15" fmla="*/ 1369854 h 4227354"/>
              <a:gd name="connsiteX16" fmla="*/ 609600 w 1514475"/>
              <a:gd name="connsiteY16" fmla="*/ 1122204 h 4227354"/>
              <a:gd name="connsiteX17" fmla="*/ 219075 w 1514475"/>
              <a:gd name="connsiteY17" fmla="*/ 236379 h 4227354"/>
              <a:gd name="connsiteX18" fmla="*/ 1104900 w 1514475"/>
              <a:gd name="connsiteY18" fmla="*/ 217329 h 4227354"/>
              <a:gd name="connsiteX19" fmla="*/ 685800 w 1514475"/>
              <a:gd name="connsiteY19" fmla="*/ 1103154 h 4227354"/>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542925 w 1514475"/>
              <a:gd name="connsiteY11" fmla="*/ 27797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485775 w 1514475"/>
              <a:gd name="connsiteY11" fmla="*/ 28178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742950 w 1571625"/>
              <a:gd name="connsiteY0" fmla="*/ 1112838 h 4237038"/>
              <a:gd name="connsiteX1" fmla="*/ 742950 w 1571625"/>
              <a:gd name="connsiteY1" fmla="*/ 1360488 h 4237038"/>
              <a:gd name="connsiteX2" fmla="*/ 1400175 w 1571625"/>
              <a:gd name="connsiteY2" fmla="*/ 2093913 h 4237038"/>
              <a:gd name="connsiteX3" fmla="*/ 1333500 w 1571625"/>
              <a:gd name="connsiteY3" fmla="*/ 2160588 h 4237038"/>
              <a:gd name="connsiteX4" fmla="*/ 857250 w 1571625"/>
              <a:gd name="connsiteY4" fmla="*/ 1598613 h 4237038"/>
              <a:gd name="connsiteX5" fmla="*/ 876300 w 1571625"/>
              <a:gd name="connsiteY5" fmla="*/ 2798763 h 4237038"/>
              <a:gd name="connsiteX6" fmla="*/ 1571625 w 1571625"/>
              <a:gd name="connsiteY6" fmla="*/ 4151313 h 4237038"/>
              <a:gd name="connsiteX7" fmla="*/ 1333500 w 1571625"/>
              <a:gd name="connsiteY7" fmla="*/ 4160838 h 4237038"/>
              <a:gd name="connsiteX8" fmla="*/ 714375 w 1571625"/>
              <a:gd name="connsiteY8" fmla="*/ 2798763 h 4237038"/>
              <a:gd name="connsiteX9" fmla="*/ 180975 w 1571625"/>
              <a:gd name="connsiteY9" fmla="*/ 4237038 h 4237038"/>
              <a:gd name="connsiteX10" fmla="*/ 0 w 1571625"/>
              <a:gd name="connsiteY10" fmla="*/ 4237038 h 4237038"/>
              <a:gd name="connsiteX11" fmla="*/ 542925 w 1571625"/>
              <a:gd name="connsiteY11" fmla="*/ 2817813 h 4237038"/>
              <a:gd name="connsiteX12" fmla="*/ 600075 w 1571625"/>
              <a:gd name="connsiteY12" fmla="*/ 1579563 h 4237038"/>
              <a:gd name="connsiteX13" fmla="*/ 104775 w 1571625"/>
              <a:gd name="connsiteY13" fmla="*/ 2141538 h 4237038"/>
              <a:gd name="connsiteX14" fmla="*/ 57150 w 1571625"/>
              <a:gd name="connsiteY14" fmla="*/ 2036763 h 4237038"/>
              <a:gd name="connsiteX15" fmla="*/ 666750 w 1571625"/>
              <a:gd name="connsiteY15" fmla="*/ 1379538 h 4237038"/>
              <a:gd name="connsiteX16" fmla="*/ 666750 w 1571625"/>
              <a:gd name="connsiteY16" fmla="*/ 1131888 h 4237038"/>
              <a:gd name="connsiteX17" fmla="*/ 276225 w 1571625"/>
              <a:gd name="connsiteY17" fmla="*/ 246063 h 4237038"/>
              <a:gd name="connsiteX18" fmla="*/ 1162050 w 1571625"/>
              <a:gd name="connsiteY18" fmla="*/ 227013 h 4237038"/>
              <a:gd name="connsiteX19" fmla="*/ 742950 w 1571625"/>
              <a:gd name="connsiteY19" fmla="*/ 1112838 h 4237038"/>
              <a:gd name="connsiteX0" fmla="*/ 742950 w 1571625"/>
              <a:gd name="connsiteY0" fmla="*/ 1105536 h 4229736"/>
              <a:gd name="connsiteX1" fmla="*/ 742950 w 1571625"/>
              <a:gd name="connsiteY1" fmla="*/ 1353186 h 4229736"/>
              <a:gd name="connsiteX2" fmla="*/ 1400175 w 1571625"/>
              <a:gd name="connsiteY2" fmla="*/ 2086611 h 4229736"/>
              <a:gd name="connsiteX3" fmla="*/ 1333500 w 1571625"/>
              <a:gd name="connsiteY3" fmla="*/ 2153286 h 4229736"/>
              <a:gd name="connsiteX4" fmla="*/ 857250 w 1571625"/>
              <a:gd name="connsiteY4" fmla="*/ 1591311 h 4229736"/>
              <a:gd name="connsiteX5" fmla="*/ 876300 w 1571625"/>
              <a:gd name="connsiteY5" fmla="*/ 2791461 h 4229736"/>
              <a:gd name="connsiteX6" fmla="*/ 1571625 w 1571625"/>
              <a:gd name="connsiteY6" fmla="*/ 4144011 h 4229736"/>
              <a:gd name="connsiteX7" fmla="*/ 1333500 w 1571625"/>
              <a:gd name="connsiteY7" fmla="*/ 4153536 h 4229736"/>
              <a:gd name="connsiteX8" fmla="*/ 714375 w 1571625"/>
              <a:gd name="connsiteY8" fmla="*/ 2791461 h 4229736"/>
              <a:gd name="connsiteX9" fmla="*/ 180975 w 1571625"/>
              <a:gd name="connsiteY9" fmla="*/ 4229736 h 4229736"/>
              <a:gd name="connsiteX10" fmla="*/ 0 w 1571625"/>
              <a:gd name="connsiteY10" fmla="*/ 4229736 h 4229736"/>
              <a:gd name="connsiteX11" fmla="*/ 542925 w 1571625"/>
              <a:gd name="connsiteY11" fmla="*/ 2810511 h 4229736"/>
              <a:gd name="connsiteX12" fmla="*/ 600075 w 1571625"/>
              <a:gd name="connsiteY12" fmla="*/ 1572261 h 4229736"/>
              <a:gd name="connsiteX13" fmla="*/ 104775 w 1571625"/>
              <a:gd name="connsiteY13" fmla="*/ 2134236 h 4229736"/>
              <a:gd name="connsiteX14" fmla="*/ 57150 w 1571625"/>
              <a:gd name="connsiteY14" fmla="*/ 2029461 h 4229736"/>
              <a:gd name="connsiteX15" fmla="*/ 666750 w 1571625"/>
              <a:gd name="connsiteY15" fmla="*/ 1372236 h 4229736"/>
              <a:gd name="connsiteX16" fmla="*/ 666750 w 1571625"/>
              <a:gd name="connsiteY16" fmla="*/ 1124586 h 4229736"/>
              <a:gd name="connsiteX17" fmla="*/ 276225 w 1571625"/>
              <a:gd name="connsiteY17" fmla="*/ 238761 h 4229736"/>
              <a:gd name="connsiteX18" fmla="*/ 1162050 w 1571625"/>
              <a:gd name="connsiteY18" fmla="*/ 219711 h 4229736"/>
              <a:gd name="connsiteX19" fmla="*/ 742950 w 1571625"/>
              <a:gd name="connsiteY19" fmla="*/ 1105536 h 4229736"/>
              <a:gd name="connsiteX0" fmla="*/ 742950 w 1571625"/>
              <a:gd name="connsiteY0" fmla="*/ 1061910 h 4186110"/>
              <a:gd name="connsiteX1" fmla="*/ 742950 w 1571625"/>
              <a:gd name="connsiteY1" fmla="*/ 1309560 h 4186110"/>
              <a:gd name="connsiteX2" fmla="*/ 1400175 w 1571625"/>
              <a:gd name="connsiteY2" fmla="*/ 2042985 h 4186110"/>
              <a:gd name="connsiteX3" fmla="*/ 1333500 w 1571625"/>
              <a:gd name="connsiteY3" fmla="*/ 2109660 h 4186110"/>
              <a:gd name="connsiteX4" fmla="*/ 857250 w 1571625"/>
              <a:gd name="connsiteY4" fmla="*/ 1547685 h 4186110"/>
              <a:gd name="connsiteX5" fmla="*/ 876300 w 1571625"/>
              <a:gd name="connsiteY5" fmla="*/ 2747835 h 4186110"/>
              <a:gd name="connsiteX6" fmla="*/ 1571625 w 1571625"/>
              <a:gd name="connsiteY6" fmla="*/ 4100385 h 4186110"/>
              <a:gd name="connsiteX7" fmla="*/ 1333500 w 1571625"/>
              <a:gd name="connsiteY7" fmla="*/ 4109910 h 4186110"/>
              <a:gd name="connsiteX8" fmla="*/ 714375 w 1571625"/>
              <a:gd name="connsiteY8" fmla="*/ 2747835 h 4186110"/>
              <a:gd name="connsiteX9" fmla="*/ 180975 w 1571625"/>
              <a:gd name="connsiteY9" fmla="*/ 4186110 h 4186110"/>
              <a:gd name="connsiteX10" fmla="*/ 0 w 1571625"/>
              <a:gd name="connsiteY10" fmla="*/ 4186110 h 4186110"/>
              <a:gd name="connsiteX11" fmla="*/ 542925 w 1571625"/>
              <a:gd name="connsiteY11" fmla="*/ 2766885 h 4186110"/>
              <a:gd name="connsiteX12" fmla="*/ 600075 w 1571625"/>
              <a:gd name="connsiteY12" fmla="*/ 1528635 h 4186110"/>
              <a:gd name="connsiteX13" fmla="*/ 104775 w 1571625"/>
              <a:gd name="connsiteY13" fmla="*/ 2090610 h 4186110"/>
              <a:gd name="connsiteX14" fmla="*/ 57150 w 1571625"/>
              <a:gd name="connsiteY14" fmla="*/ 1985835 h 4186110"/>
              <a:gd name="connsiteX15" fmla="*/ 666750 w 1571625"/>
              <a:gd name="connsiteY15" fmla="*/ 1328610 h 4186110"/>
              <a:gd name="connsiteX16" fmla="*/ 663092 w 1571625"/>
              <a:gd name="connsiteY16" fmla="*/ 1062672 h 4186110"/>
              <a:gd name="connsiteX17" fmla="*/ 276225 w 1571625"/>
              <a:gd name="connsiteY17" fmla="*/ 195135 h 4186110"/>
              <a:gd name="connsiteX18" fmla="*/ 1162050 w 1571625"/>
              <a:gd name="connsiteY18" fmla="*/ 176085 h 4186110"/>
              <a:gd name="connsiteX19" fmla="*/ 742950 w 1571625"/>
              <a:gd name="connsiteY19" fmla="*/ 1061910 h 4186110"/>
              <a:gd name="connsiteX0" fmla="*/ 742950 w 1571625"/>
              <a:gd name="connsiteY0" fmla="*/ 1115535 h 4239735"/>
              <a:gd name="connsiteX1" fmla="*/ 742950 w 1571625"/>
              <a:gd name="connsiteY1" fmla="*/ 1363185 h 4239735"/>
              <a:gd name="connsiteX2" fmla="*/ 1400175 w 1571625"/>
              <a:gd name="connsiteY2" fmla="*/ 2096610 h 4239735"/>
              <a:gd name="connsiteX3" fmla="*/ 1333500 w 1571625"/>
              <a:gd name="connsiteY3" fmla="*/ 2163285 h 4239735"/>
              <a:gd name="connsiteX4" fmla="*/ 857250 w 1571625"/>
              <a:gd name="connsiteY4" fmla="*/ 1601310 h 4239735"/>
              <a:gd name="connsiteX5" fmla="*/ 876300 w 1571625"/>
              <a:gd name="connsiteY5" fmla="*/ 2801460 h 4239735"/>
              <a:gd name="connsiteX6" fmla="*/ 1571625 w 1571625"/>
              <a:gd name="connsiteY6" fmla="*/ 4154010 h 4239735"/>
              <a:gd name="connsiteX7" fmla="*/ 1333500 w 1571625"/>
              <a:gd name="connsiteY7" fmla="*/ 4163535 h 4239735"/>
              <a:gd name="connsiteX8" fmla="*/ 714375 w 1571625"/>
              <a:gd name="connsiteY8" fmla="*/ 2801460 h 4239735"/>
              <a:gd name="connsiteX9" fmla="*/ 180975 w 1571625"/>
              <a:gd name="connsiteY9" fmla="*/ 4239735 h 4239735"/>
              <a:gd name="connsiteX10" fmla="*/ 0 w 1571625"/>
              <a:gd name="connsiteY10" fmla="*/ 4239735 h 4239735"/>
              <a:gd name="connsiteX11" fmla="*/ 542925 w 1571625"/>
              <a:gd name="connsiteY11" fmla="*/ 2820510 h 4239735"/>
              <a:gd name="connsiteX12" fmla="*/ 600075 w 1571625"/>
              <a:gd name="connsiteY12" fmla="*/ 1582260 h 4239735"/>
              <a:gd name="connsiteX13" fmla="*/ 104775 w 1571625"/>
              <a:gd name="connsiteY13" fmla="*/ 2144235 h 4239735"/>
              <a:gd name="connsiteX14" fmla="*/ 57150 w 1571625"/>
              <a:gd name="connsiteY14" fmla="*/ 2039460 h 4239735"/>
              <a:gd name="connsiteX15" fmla="*/ 666750 w 1571625"/>
              <a:gd name="connsiteY15" fmla="*/ 1382235 h 4239735"/>
              <a:gd name="connsiteX16" fmla="*/ 663092 w 1571625"/>
              <a:gd name="connsiteY16" fmla="*/ 1116297 h 4239735"/>
              <a:gd name="connsiteX17" fmla="*/ 276225 w 1571625"/>
              <a:gd name="connsiteY17" fmla="*/ 248760 h 4239735"/>
              <a:gd name="connsiteX18" fmla="*/ 1162050 w 1571625"/>
              <a:gd name="connsiteY18" fmla="*/ 229710 h 4239735"/>
              <a:gd name="connsiteX19" fmla="*/ 742950 w 1571625"/>
              <a:gd name="connsiteY19" fmla="*/ 1115535 h 4239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71625" h="4239735">
                <a:moveTo>
                  <a:pt x="742950" y="1115535"/>
                </a:moveTo>
                <a:lnTo>
                  <a:pt x="742950" y="1363185"/>
                </a:lnTo>
                <a:lnTo>
                  <a:pt x="1400175" y="2096610"/>
                </a:lnTo>
                <a:lnTo>
                  <a:pt x="1333500" y="2163285"/>
                </a:lnTo>
                <a:lnTo>
                  <a:pt x="857250" y="1601310"/>
                </a:lnTo>
                <a:lnTo>
                  <a:pt x="876300" y="2801460"/>
                </a:lnTo>
                <a:lnTo>
                  <a:pt x="1571625" y="4154010"/>
                </a:lnTo>
                <a:lnTo>
                  <a:pt x="1333500" y="4163535"/>
                </a:lnTo>
                <a:lnTo>
                  <a:pt x="714375" y="2801460"/>
                </a:lnTo>
                <a:lnTo>
                  <a:pt x="180975" y="4239735"/>
                </a:lnTo>
                <a:lnTo>
                  <a:pt x="0" y="4239735"/>
                </a:lnTo>
                <a:lnTo>
                  <a:pt x="542925" y="2820510"/>
                </a:lnTo>
                <a:lnTo>
                  <a:pt x="600075" y="1582260"/>
                </a:lnTo>
                <a:lnTo>
                  <a:pt x="104775" y="2144235"/>
                </a:lnTo>
                <a:lnTo>
                  <a:pt x="57150" y="2039460"/>
                </a:lnTo>
                <a:lnTo>
                  <a:pt x="666750" y="1382235"/>
                </a:lnTo>
                <a:cubicBezTo>
                  <a:pt x="665531" y="1293589"/>
                  <a:pt x="664311" y="1204943"/>
                  <a:pt x="663092" y="1116297"/>
                </a:cubicBezTo>
                <a:cubicBezTo>
                  <a:pt x="293205" y="1060735"/>
                  <a:pt x="57734" y="561116"/>
                  <a:pt x="276225" y="248760"/>
                </a:cubicBezTo>
                <a:cubicBezTo>
                  <a:pt x="494716" y="-63596"/>
                  <a:pt x="936905" y="-94902"/>
                  <a:pt x="1162050" y="229710"/>
                </a:cubicBezTo>
                <a:cubicBezTo>
                  <a:pt x="1387195" y="554322"/>
                  <a:pt x="1158875" y="1106010"/>
                  <a:pt x="742950" y="1115535"/>
                </a:cubicBezTo>
                <a:close/>
              </a:path>
            </a:pathLst>
          </a:custGeom>
          <a:gradFill flip="none" rotWithShape="1">
            <a:gsLst>
              <a:gs pos="0">
                <a:srgbClr val="FFFF00"/>
              </a:gs>
              <a:gs pos="100000">
                <a:srgbClr val="0000FF"/>
              </a:gs>
            </a:gsLst>
            <a:lin ang="162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4" name="Freeform 63"/>
          <p:cNvSpPr>
            <a:spLocks noChangeAspect="1"/>
          </p:cNvSpPr>
          <p:nvPr/>
        </p:nvSpPr>
        <p:spPr>
          <a:xfrm>
            <a:off x="3864184" y="5410599"/>
            <a:ext cx="192477" cy="457200"/>
          </a:xfrm>
          <a:custGeom>
            <a:avLst/>
            <a:gdLst>
              <a:gd name="connsiteX0" fmla="*/ 685800 w 1514475"/>
              <a:gd name="connsiteY0" fmla="*/ 885825 h 4010025"/>
              <a:gd name="connsiteX1" fmla="*/ 685800 w 1514475"/>
              <a:gd name="connsiteY1" fmla="*/ 1133475 h 4010025"/>
              <a:gd name="connsiteX2" fmla="*/ 1343025 w 1514475"/>
              <a:gd name="connsiteY2" fmla="*/ 1866900 h 4010025"/>
              <a:gd name="connsiteX3" fmla="*/ 1276350 w 1514475"/>
              <a:gd name="connsiteY3" fmla="*/ 1933575 h 4010025"/>
              <a:gd name="connsiteX4" fmla="*/ 800100 w 1514475"/>
              <a:gd name="connsiteY4" fmla="*/ 1371600 h 4010025"/>
              <a:gd name="connsiteX5" fmla="*/ 819150 w 1514475"/>
              <a:gd name="connsiteY5" fmla="*/ 2571750 h 4010025"/>
              <a:gd name="connsiteX6" fmla="*/ 1514475 w 1514475"/>
              <a:gd name="connsiteY6" fmla="*/ 3924300 h 4010025"/>
              <a:gd name="connsiteX7" fmla="*/ 1276350 w 1514475"/>
              <a:gd name="connsiteY7" fmla="*/ 3933825 h 4010025"/>
              <a:gd name="connsiteX8" fmla="*/ 657225 w 1514475"/>
              <a:gd name="connsiteY8" fmla="*/ 2571750 h 4010025"/>
              <a:gd name="connsiteX9" fmla="*/ 123825 w 1514475"/>
              <a:gd name="connsiteY9" fmla="*/ 4010025 h 4010025"/>
              <a:gd name="connsiteX10" fmla="*/ 0 w 1514475"/>
              <a:gd name="connsiteY10" fmla="*/ 4010025 h 4010025"/>
              <a:gd name="connsiteX11" fmla="*/ 542925 w 1514475"/>
              <a:gd name="connsiteY11" fmla="*/ 2552700 h 4010025"/>
              <a:gd name="connsiteX12" fmla="*/ 542925 w 1514475"/>
              <a:gd name="connsiteY12" fmla="*/ 1352550 h 4010025"/>
              <a:gd name="connsiteX13" fmla="*/ 47625 w 1514475"/>
              <a:gd name="connsiteY13" fmla="*/ 1914525 h 4010025"/>
              <a:gd name="connsiteX14" fmla="*/ 0 w 1514475"/>
              <a:gd name="connsiteY14" fmla="*/ 1809750 h 4010025"/>
              <a:gd name="connsiteX15" fmla="*/ 609600 w 1514475"/>
              <a:gd name="connsiteY15" fmla="*/ 1152525 h 4010025"/>
              <a:gd name="connsiteX16" fmla="*/ 609600 w 1514475"/>
              <a:gd name="connsiteY16" fmla="*/ 904875 h 4010025"/>
              <a:gd name="connsiteX17" fmla="*/ 219075 w 1514475"/>
              <a:gd name="connsiteY17" fmla="*/ 19050 h 4010025"/>
              <a:gd name="connsiteX18" fmla="*/ 1104900 w 1514475"/>
              <a:gd name="connsiteY18" fmla="*/ 0 h 4010025"/>
              <a:gd name="connsiteX19" fmla="*/ 685800 w 1514475"/>
              <a:gd name="connsiteY19" fmla="*/ 885825 h 4010025"/>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70696 h 4194896"/>
              <a:gd name="connsiteX1" fmla="*/ 685800 w 1514475"/>
              <a:gd name="connsiteY1" fmla="*/ 1318346 h 4194896"/>
              <a:gd name="connsiteX2" fmla="*/ 1343025 w 1514475"/>
              <a:gd name="connsiteY2" fmla="*/ 2051771 h 4194896"/>
              <a:gd name="connsiteX3" fmla="*/ 1276350 w 1514475"/>
              <a:gd name="connsiteY3" fmla="*/ 2118446 h 4194896"/>
              <a:gd name="connsiteX4" fmla="*/ 800100 w 1514475"/>
              <a:gd name="connsiteY4" fmla="*/ 1556471 h 4194896"/>
              <a:gd name="connsiteX5" fmla="*/ 819150 w 1514475"/>
              <a:gd name="connsiteY5" fmla="*/ 2756621 h 4194896"/>
              <a:gd name="connsiteX6" fmla="*/ 1514475 w 1514475"/>
              <a:gd name="connsiteY6" fmla="*/ 4109171 h 4194896"/>
              <a:gd name="connsiteX7" fmla="*/ 1276350 w 1514475"/>
              <a:gd name="connsiteY7" fmla="*/ 4118696 h 4194896"/>
              <a:gd name="connsiteX8" fmla="*/ 657225 w 1514475"/>
              <a:gd name="connsiteY8" fmla="*/ 2756621 h 4194896"/>
              <a:gd name="connsiteX9" fmla="*/ 123825 w 1514475"/>
              <a:gd name="connsiteY9" fmla="*/ 4194896 h 4194896"/>
              <a:gd name="connsiteX10" fmla="*/ 0 w 1514475"/>
              <a:gd name="connsiteY10" fmla="*/ 4194896 h 4194896"/>
              <a:gd name="connsiteX11" fmla="*/ 542925 w 1514475"/>
              <a:gd name="connsiteY11" fmla="*/ 2737571 h 4194896"/>
              <a:gd name="connsiteX12" fmla="*/ 542925 w 1514475"/>
              <a:gd name="connsiteY12" fmla="*/ 1537421 h 4194896"/>
              <a:gd name="connsiteX13" fmla="*/ 47625 w 1514475"/>
              <a:gd name="connsiteY13" fmla="*/ 2099396 h 4194896"/>
              <a:gd name="connsiteX14" fmla="*/ 0 w 1514475"/>
              <a:gd name="connsiteY14" fmla="*/ 1994621 h 4194896"/>
              <a:gd name="connsiteX15" fmla="*/ 609600 w 1514475"/>
              <a:gd name="connsiteY15" fmla="*/ 1337396 h 4194896"/>
              <a:gd name="connsiteX16" fmla="*/ 609600 w 1514475"/>
              <a:gd name="connsiteY16" fmla="*/ 1089746 h 4194896"/>
              <a:gd name="connsiteX17" fmla="*/ 219075 w 1514475"/>
              <a:gd name="connsiteY17" fmla="*/ 203921 h 4194896"/>
              <a:gd name="connsiteX18" fmla="*/ 1104900 w 1514475"/>
              <a:gd name="connsiteY18" fmla="*/ 184871 h 4194896"/>
              <a:gd name="connsiteX19" fmla="*/ 685800 w 1514475"/>
              <a:gd name="connsiteY19" fmla="*/ 1070696 h 4194896"/>
              <a:gd name="connsiteX0" fmla="*/ 685800 w 1514475"/>
              <a:gd name="connsiteY0" fmla="*/ 1103154 h 4227354"/>
              <a:gd name="connsiteX1" fmla="*/ 685800 w 1514475"/>
              <a:gd name="connsiteY1" fmla="*/ 1350804 h 4227354"/>
              <a:gd name="connsiteX2" fmla="*/ 1343025 w 1514475"/>
              <a:gd name="connsiteY2" fmla="*/ 2084229 h 4227354"/>
              <a:gd name="connsiteX3" fmla="*/ 1276350 w 1514475"/>
              <a:gd name="connsiteY3" fmla="*/ 2150904 h 4227354"/>
              <a:gd name="connsiteX4" fmla="*/ 800100 w 1514475"/>
              <a:gd name="connsiteY4" fmla="*/ 1588929 h 4227354"/>
              <a:gd name="connsiteX5" fmla="*/ 819150 w 1514475"/>
              <a:gd name="connsiteY5" fmla="*/ 2789079 h 4227354"/>
              <a:gd name="connsiteX6" fmla="*/ 1514475 w 1514475"/>
              <a:gd name="connsiteY6" fmla="*/ 4141629 h 4227354"/>
              <a:gd name="connsiteX7" fmla="*/ 1276350 w 1514475"/>
              <a:gd name="connsiteY7" fmla="*/ 4151154 h 4227354"/>
              <a:gd name="connsiteX8" fmla="*/ 657225 w 1514475"/>
              <a:gd name="connsiteY8" fmla="*/ 2789079 h 4227354"/>
              <a:gd name="connsiteX9" fmla="*/ 123825 w 1514475"/>
              <a:gd name="connsiteY9" fmla="*/ 4227354 h 4227354"/>
              <a:gd name="connsiteX10" fmla="*/ 0 w 1514475"/>
              <a:gd name="connsiteY10" fmla="*/ 4227354 h 4227354"/>
              <a:gd name="connsiteX11" fmla="*/ 542925 w 1514475"/>
              <a:gd name="connsiteY11" fmla="*/ 2770029 h 4227354"/>
              <a:gd name="connsiteX12" fmla="*/ 542925 w 1514475"/>
              <a:gd name="connsiteY12" fmla="*/ 1569879 h 4227354"/>
              <a:gd name="connsiteX13" fmla="*/ 47625 w 1514475"/>
              <a:gd name="connsiteY13" fmla="*/ 2131854 h 4227354"/>
              <a:gd name="connsiteX14" fmla="*/ 0 w 1514475"/>
              <a:gd name="connsiteY14" fmla="*/ 2027079 h 4227354"/>
              <a:gd name="connsiteX15" fmla="*/ 609600 w 1514475"/>
              <a:gd name="connsiteY15" fmla="*/ 1369854 h 4227354"/>
              <a:gd name="connsiteX16" fmla="*/ 609600 w 1514475"/>
              <a:gd name="connsiteY16" fmla="*/ 1122204 h 4227354"/>
              <a:gd name="connsiteX17" fmla="*/ 219075 w 1514475"/>
              <a:gd name="connsiteY17" fmla="*/ 236379 h 4227354"/>
              <a:gd name="connsiteX18" fmla="*/ 1104900 w 1514475"/>
              <a:gd name="connsiteY18" fmla="*/ 217329 h 4227354"/>
              <a:gd name="connsiteX19" fmla="*/ 685800 w 1514475"/>
              <a:gd name="connsiteY19" fmla="*/ 1103154 h 4227354"/>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542925 w 1514475"/>
              <a:gd name="connsiteY11" fmla="*/ 27797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485775 w 1514475"/>
              <a:gd name="connsiteY11" fmla="*/ 28178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742950 w 1571625"/>
              <a:gd name="connsiteY0" fmla="*/ 1112838 h 4237038"/>
              <a:gd name="connsiteX1" fmla="*/ 742950 w 1571625"/>
              <a:gd name="connsiteY1" fmla="*/ 1360488 h 4237038"/>
              <a:gd name="connsiteX2" fmla="*/ 1400175 w 1571625"/>
              <a:gd name="connsiteY2" fmla="*/ 2093913 h 4237038"/>
              <a:gd name="connsiteX3" fmla="*/ 1333500 w 1571625"/>
              <a:gd name="connsiteY3" fmla="*/ 2160588 h 4237038"/>
              <a:gd name="connsiteX4" fmla="*/ 857250 w 1571625"/>
              <a:gd name="connsiteY4" fmla="*/ 1598613 h 4237038"/>
              <a:gd name="connsiteX5" fmla="*/ 876300 w 1571625"/>
              <a:gd name="connsiteY5" fmla="*/ 2798763 h 4237038"/>
              <a:gd name="connsiteX6" fmla="*/ 1571625 w 1571625"/>
              <a:gd name="connsiteY6" fmla="*/ 4151313 h 4237038"/>
              <a:gd name="connsiteX7" fmla="*/ 1333500 w 1571625"/>
              <a:gd name="connsiteY7" fmla="*/ 4160838 h 4237038"/>
              <a:gd name="connsiteX8" fmla="*/ 714375 w 1571625"/>
              <a:gd name="connsiteY8" fmla="*/ 2798763 h 4237038"/>
              <a:gd name="connsiteX9" fmla="*/ 180975 w 1571625"/>
              <a:gd name="connsiteY9" fmla="*/ 4237038 h 4237038"/>
              <a:gd name="connsiteX10" fmla="*/ 0 w 1571625"/>
              <a:gd name="connsiteY10" fmla="*/ 4237038 h 4237038"/>
              <a:gd name="connsiteX11" fmla="*/ 542925 w 1571625"/>
              <a:gd name="connsiteY11" fmla="*/ 2817813 h 4237038"/>
              <a:gd name="connsiteX12" fmla="*/ 600075 w 1571625"/>
              <a:gd name="connsiteY12" fmla="*/ 1579563 h 4237038"/>
              <a:gd name="connsiteX13" fmla="*/ 104775 w 1571625"/>
              <a:gd name="connsiteY13" fmla="*/ 2141538 h 4237038"/>
              <a:gd name="connsiteX14" fmla="*/ 57150 w 1571625"/>
              <a:gd name="connsiteY14" fmla="*/ 2036763 h 4237038"/>
              <a:gd name="connsiteX15" fmla="*/ 666750 w 1571625"/>
              <a:gd name="connsiteY15" fmla="*/ 1379538 h 4237038"/>
              <a:gd name="connsiteX16" fmla="*/ 666750 w 1571625"/>
              <a:gd name="connsiteY16" fmla="*/ 1131888 h 4237038"/>
              <a:gd name="connsiteX17" fmla="*/ 276225 w 1571625"/>
              <a:gd name="connsiteY17" fmla="*/ 246063 h 4237038"/>
              <a:gd name="connsiteX18" fmla="*/ 1162050 w 1571625"/>
              <a:gd name="connsiteY18" fmla="*/ 227013 h 4237038"/>
              <a:gd name="connsiteX19" fmla="*/ 742950 w 1571625"/>
              <a:gd name="connsiteY19" fmla="*/ 1112838 h 4237038"/>
              <a:gd name="connsiteX0" fmla="*/ 742950 w 1571625"/>
              <a:gd name="connsiteY0" fmla="*/ 1105536 h 4229736"/>
              <a:gd name="connsiteX1" fmla="*/ 742950 w 1571625"/>
              <a:gd name="connsiteY1" fmla="*/ 1353186 h 4229736"/>
              <a:gd name="connsiteX2" fmla="*/ 1400175 w 1571625"/>
              <a:gd name="connsiteY2" fmla="*/ 2086611 h 4229736"/>
              <a:gd name="connsiteX3" fmla="*/ 1333500 w 1571625"/>
              <a:gd name="connsiteY3" fmla="*/ 2153286 h 4229736"/>
              <a:gd name="connsiteX4" fmla="*/ 857250 w 1571625"/>
              <a:gd name="connsiteY4" fmla="*/ 1591311 h 4229736"/>
              <a:gd name="connsiteX5" fmla="*/ 876300 w 1571625"/>
              <a:gd name="connsiteY5" fmla="*/ 2791461 h 4229736"/>
              <a:gd name="connsiteX6" fmla="*/ 1571625 w 1571625"/>
              <a:gd name="connsiteY6" fmla="*/ 4144011 h 4229736"/>
              <a:gd name="connsiteX7" fmla="*/ 1333500 w 1571625"/>
              <a:gd name="connsiteY7" fmla="*/ 4153536 h 4229736"/>
              <a:gd name="connsiteX8" fmla="*/ 714375 w 1571625"/>
              <a:gd name="connsiteY8" fmla="*/ 2791461 h 4229736"/>
              <a:gd name="connsiteX9" fmla="*/ 180975 w 1571625"/>
              <a:gd name="connsiteY9" fmla="*/ 4229736 h 4229736"/>
              <a:gd name="connsiteX10" fmla="*/ 0 w 1571625"/>
              <a:gd name="connsiteY10" fmla="*/ 4229736 h 4229736"/>
              <a:gd name="connsiteX11" fmla="*/ 542925 w 1571625"/>
              <a:gd name="connsiteY11" fmla="*/ 2810511 h 4229736"/>
              <a:gd name="connsiteX12" fmla="*/ 600075 w 1571625"/>
              <a:gd name="connsiteY12" fmla="*/ 1572261 h 4229736"/>
              <a:gd name="connsiteX13" fmla="*/ 104775 w 1571625"/>
              <a:gd name="connsiteY13" fmla="*/ 2134236 h 4229736"/>
              <a:gd name="connsiteX14" fmla="*/ 57150 w 1571625"/>
              <a:gd name="connsiteY14" fmla="*/ 2029461 h 4229736"/>
              <a:gd name="connsiteX15" fmla="*/ 666750 w 1571625"/>
              <a:gd name="connsiteY15" fmla="*/ 1372236 h 4229736"/>
              <a:gd name="connsiteX16" fmla="*/ 666750 w 1571625"/>
              <a:gd name="connsiteY16" fmla="*/ 1124586 h 4229736"/>
              <a:gd name="connsiteX17" fmla="*/ 276225 w 1571625"/>
              <a:gd name="connsiteY17" fmla="*/ 238761 h 4229736"/>
              <a:gd name="connsiteX18" fmla="*/ 1162050 w 1571625"/>
              <a:gd name="connsiteY18" fmla="*/ 219711 h 4229736"/>
              <a:gd name="connsiteX19" fmla="*/ 742950 w 1571625"/>
              <a:gd name="connsiteY19" fmla="*/ 1105536 h 4229736"/>
              <a:gd name="connsiteX0" fmla="*/ 742950 w 1571625"/>
              <a:gd name="connsiteY0" fmla="*/ 1061910 h 4186110"/>
              <a:gd name="connsiteX1" fmla="*/ 742950 w 1571625"/>
              <a:gd name="connsiteY1" fmla="*/ 1309560 h 4186110"/>
              <a:gd name="connsiteX2" fmla="*/ 1400175 w 1571625"/>
              <a:gd name="connsiteY2" fmla="*/ 2042985 h 4186110"/>
              <a:gd name="connsiteX3" fmla="*/ 1333500 w 1571625"/>
              <a:gd name="connsiteY3" fmla="*/ 2109660 h 4186110"/>
              <a:gd name="connsiteX4" fmla="*/ 857250 w 1571625"/>
              <a:gd name="connsiteY4" fmla="*/ 1547685 h 4186110"/>
              <a:gd name="connsiteX5" fmla="*/ 876300 w 1571625"/>
              <a:gd name="connsiteY5" fmla="*/ 2747835 h 4186110"/>
              <a:gd name="connsiteX6" fmla="*/ 1571625 w 1571625"/>
              <a:gd name="connsiteY6" fmla="*/ 4100385 h 4186110"/>
              <a:gd name="connsiteX7" fmla="*/ 1333500 w 1571625"/>
              <a:gd name="connsiteY7" fmla="*/ 4109910 h 4186110"/>
              <a:gd name="connsiteX8" fmla="*/ 714375 w 1571625"/>
              <a:gd name="connsiteY8" fmla="*/ 2747835 h 4186110"/>
              <a:gd name="connsiteX9" fmla="*/ 180975 w 1571625"/>
              <a:gd name="connsiteY9" fmla="*/ 4186110 h 4186110"/>
              <a:gd name="connsiteX10" fmla="*/ 0 w 1571625"/>
              <a:gd name="connsiteY10" fmla="*/ 4186110 h 4186110"/>
              <a:gd name="connsiteX11" fmla="*/ 542925 w 1571625"/>
              <a:gd name="connsiteY11" fmla="*/ 2766885 h 4186110"/>
              <a:gd name="connsiteX12" fmla="*/ 600075 w 1571625"/>
              <a:gd name="connsiteY12" fmla="*/ 1528635 h 4186110"/>
              <a:gd name="connsiteX13" fmla="*/ 104775 w 1571625"/>
              <a:gd name="connsiteY13" fmla="*/ 2090610 h 4186110"/>
              <a:gd name="connsiteX14" fmla="*/ 57150 w 1571625"/>
              <a:gd name="connsiteY14" fmla="*/ 1985835 h 4186110"/>
              <a:gd name="connsiteX15" fmla="*/ 666750 w 1571625"/>
              <a:gd name="connsiteY15" fmla="*/ 1328610 h 4186110"/>
              <a:gd name="connsiteX16" fmla="*/ 663092 w 1571625"/>
              <a:gd name="connsiteY16" fmla="*/ 1062672 h 4186110"/>
              <a:gd name="connsiteX17" fmla="*/ 276225 w 1571625"/>
              <a:gd name="connsiteY17" fmla="*/ 195135 h 4186110"/>
              <a:gd name="connsiteX18" fmla="*/ 1162050 w 1571625"/>
              <a:gd name="connsiteY18" fmla="*/ 176085 h 4186110"/>
              <a:gd name="connsiteX19" fmla="*/ 742950 w 1571625"/>
              <a:gd name="connsiteY19" fmla="*/ 1061910 h 4186110"/>
              <a:gd name="connsiteX0" fmla="*/ 742950 w 1571625"/>
              <a:gd name="connsiteY0" fmla="*/ 1115535 h 4239735"/>
              <a:gd name="connsiteX1" fmla="*/ 742950 w 1571625"/>
              <a:gd name="connsiteY1" fmla="*/ 1363185 h 4239735"/>
              <a:gd name="connsiteX2" fmla="*/ 1400175 w 1571625"/>
              <a:gd name="connsiteY2" fmla="*/ 2096610 h 4239735"/>
              <a:gd name="connsiteX3" fmla="*/ 1333500 w 1571625"/>
              <a:gd name="connsiteY3" fmla="*/ 2163285 h 4239735"/>
              <a:gd name="connsiteX4" fmla="*/ 857250 w 1571625"/>
              <a:gd name="connsiteY4" fmla="*/ 1601310 h 4239735"/>
              <a:gd name="connsiteX5" fmla="*/ 876300 w 1571625"/>
              <a:gd name="connsiteY5" fmla="*/ 2801460 h 4239735"/>
              <a:gd name="connsiteX6" fmla="*/ 1571625 w 1571625"/>
              <a:gd name="connsiteY6" fmla="*/ 4154010 h 4239735"/>
              <a:gd name="connsiteX7" fmla="*/ 1333500 w 1571625"/>
              <a:gd name="connsiteY7" fmla="*/ 4163535 h 4239735"/>
              <a:gd name="connsiteX8" fmla="*/ 714375 w 1571625"/>
              <a:gd name="connsiteY8" fmla="*/ 2801460 h 4239735"/>
              <a:gd name="connsiteX9" fmla="*/ 180975 w 1571625"/>
              <a:gd name="connsiteY9" fmla="*/ 4239735 h 4239735"/>
              <a:gd name="connsiteX10" fmla="*/ 0 w 1571625"/>
              <a:gd name="connsiteY10" fmla="*/ 4239735 h 4239735"/>
              <a:gd name="connsiteX11" fmla="*/ 542925 w 1571625"/>
              <a:gd name="connsiteY11" fmla="*/ 2820510 h 4239735"/>
              <a:gd name="connsiteX12" fmla="*/ 600075 w 1571625"/>
              <a:gd name="connsiteY12" fmla="*/ 1582260 h 4239735"/>
              <a:gd name="connsiteX13" fmla="*/ 104775 w 1571625"/>
              <a:gd name="connsiteY13" fmla="*/ 2144235 h 4239735"/>
              <a:gd name="connsiteX14" fmla="*/ 57150 w 1571625"/>
              <a:gd name="connsiteY14" fmla="*/ 2039460 h 4239735"/>
              <a:gd name="connsiteX15" fmla="*/ 666750 w 1571625"/>
              <a:gd name="connsiteY15" fmla="*/ 1382235 h 4239735"/>
              <a:gd name="connsiteX16" fmla="*/ 663092 w 1571625"/>
              <a:gd name="connsiteY16" fmla="*/ 1116297 h 4239735"/>
              <a:gd name="connsiteX17" fmla="*/ 276225 w 1571625"/>
              <a:gd name="connsiteY17" fmla="*/ 248760 h 4239735"/>
              <a:gd name="connsiteX18" fmla="*/ 1162050 w 1571625"/>
              <a:gd name="connsiteY18" fmla="*/ 229710 h 4239735"/>
              <a:gd name="connsiteX19" fmla="*/ 742950 w 1571625"/>
              <a:gd name="connsiteY19" fmla="*/ 1115535 h 4239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71625" h="4239735">
                <a:moveTo>
                  <a:pt x="742950" y="1115535"/>
                </a:moveTo>
                <a:lnTo>
                  <a:pt x="742950" y="1363185"/>
                </a:lnTo>
                <a:lnTo>
                  <a:pt x="1400175" y="2096610"/>
                </a:lnTo>
                <a:lnTo>
                  <a:pt x="1333500" y="2163285"/>
                </a:lnTo>
                <a:lnTo>
                  <a:pt x="857250" y="1601310"/>
                </a:lnTo>
                <a:lnTo>
                  <a:pt x="876300" y="2801460"/>
                </a:lnTo>
                <a:lnTo>
                  <a:pt x="1571625" y="4154010"/>
                </a:lnTo>
                <a:lnTo>
                  <a:pt x="1333500" y="4163535"/>
                </a:lnTo>
                <a:lnTo>
                  <a:pt x="714375" y="2801460"/>
                </a:lnTo>
                <a:lnTo>
                  <a:pt x="180975" y="4239735"/>
                </a:lnTo>
                <a:lnTo>
                  <a:pt x="0" y="4239735"/>
                </a:lnTo>
                <a:lnTo>
                  <a:pt x="542925" y="2820510"/>
                </a:lnTo>
                <a:lnTo>
                  <a:pt x="600075" y="1582260"/>
                </a:lnTo>
                <a:lnTo>
                  <a:pt x="104775" y="2144235"/>
                </a:lnTo>
                <a:lnTo>
                  <a:pt x="57150" y="2039460"/>
                </a:lnTo>
                <a:lnTo>
                  <a:pt x="666750" y="1382235"/>
                </a:lnTo>
                <a:cubicBezTo>
                  <a:pt x="665531" y="1293589"/>
                  <a:pt x="664311" y="1204943"/>
                  <a:pt x="663092" y="1116297"/>
                </a:cubicBezTo>
                <a:cubicBezTo>
                  <a:pt x="293205" y="1060735"/>
                  <a:pt x="57734" y="561116"/>
                  <a:pt x="276225" y="248760"/>
                </a:cubicBezTo>
                <a:cubicBezTo>
                  <a:pt x="494716" y="-63596"/>
                  <a:pt x="936905" y="-94902"/>
                  <a:pt x="1162050" y="229710"/>
                </a:cubicBezTo>
                <a:cubicBezTo>
                  <a:pt x="1387195" y="554322"/>
                  <a:pt x="1158875" y="1106010"/>
                  <a:pt x="742950" y="1115535"/>
                </a:cubicBezTo>
                <a:close/>
              </a:path>
            </a:pathLst>
          </a:custGeom>
          <a:gradFill flip="none" rotWithShape="1">
            <a:gsLst>
              <a:gs pos="0">
                <a:srgbClr val="FFFF00"/>
              </a:gs>
              <a:gs pos="100000">
                <a:srgbClr val="0000FF"/>
              </a:gs>
            </a:gsLst>
            <a:lin ang="162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TextBox 10"/>
          <p:cNvSpPr txBox="1"/>
          <p:nvPr/>
        </p:nvSpPr>
        <p:spPr>
          <a:xfrm>
            <a:off x="1480065" y="1676400"/>
            <a:ext cx="2860078" cy="461665"/>
          </a:xfrm>
          <a:prstGeom prst="rect">
            <a:avLst/>
          </a:prstGeom>
          <a:noFill/>
        </p:spPr>
        <p:txBody>
          <a:bodyPr wrap="none" rtlCol="0">
            <a:spAutoFit/>
          </a:bodyPr>
          <a:lstStyle/>
          <a:p>
            <a:r>
              <a:rPr lang="en-US" sz="2400" b="1" dirty="0">
                <a:latin typeface="+mn-lt"/>
              </a:rPr>
              <a:t>Research and Invent</a:t>
            </a:r>
          </a:p>
        </p:txBody>
      </p:sp>
      <p:sp>
        <p:nvSpPr>
          <p:cNvPr id="65" name="TextBox 64"/>
          <p:cNvSpPr txBox="1"/>
          <p:nvPr/>
        </p:nvSpPr>
        <p:spPr>
          <a:xfrm>
            <a:off x="5791200" y="2120462"/>
            <a:ext cx="3218382" cy="369332"/>
          </a:xfrm>
          <a:prstGeom prst="rect">
            <a:avLst/>
          </a:prstGeom>
          <a:noFill/>
        </p:spPr>
        <p:txBody>
          <a:bodyPr wrap="none" rtlCol="0">
            <a:spAutoFit/>
          </a:bodyPr>
          <a:lstStyle/>
          <a:p>
            <a:r>
              <a:rPr lang="en-US" dirty="0">
                <a:latin typeface="+mn-lt"/>
              </a:rPr>
              <a:t>Theory: Capstone Design Course</a:t>
            </a:r>
          </a:p>
        </p:txBody>
      </p:sp>
      <p:grpSp>
        <p:nvGrpSpPr>
          <p:cNvPr id="15" name="Group 14"/>
          <p:cNvGrpSpPr/>
          <p:nvPr/>
        </p:nvGrpSpPr>
        <p:grpSpPr>
          <a:xfrm>
            <a:off x="7617019" y="244215"/>
            <a:ext cx="1240996" cy="1116664"/>
            <a:chOff x="6701646" y="1904999"/>
            <a:chExt cx="2876663" cy="3011630"/>
          </a:xfrm>
        </p:grpSpPr>
        <p:sp>
          <p:nvSpPr>
            <p:cNvPr id="66" name="Freeform 65"/>
            <p:cNvSpPr>
              <a:spLocks noChangeAspect="1"/>
            </p:cNvSpPr>
            <p:nvPr/>
          </p:nvSpPr>
          <p:spPr>
            <a:xfrm>
              <a:off x="6705600" y="2935429"/>
              <a:ext cx="384954" cy="914400"/>
            </a:xfrm>
            <a:custGeom>
              <a:avLst/>
              <a:gdLst>
                <a:gd name="connsiteX0" fmla="*/ 685800 w 1514475"/>
                <a:gd name="connsiteY0" fmla="*/ 885825 h 4010025"/>
                <a:gd name="connsiteX1" fmla="*/ 685800 w 1514475"/>
                <a:gd name="connsiteY1" fmla="*/ 1133475 h 4010025"/>
                <a:gd name="connsiteX2" fmla="*/ 1343025 w 1514475"/>
                <a:gd name="connsiteY2" fmla="*/ 1866900 h 4010025"/>
                <a:gd name="connsiteX3" fmla="*/ 1276350 w 1514475"/>
                <a:gd name="connsiteY3" fmla="*/ 1933575 h 4010025"/>
                <a:gd name="connsiteX4" fmla="*/ 800100 w 1514475"/>
                <a:gd name="connsiteY4" fmla="*/ 1371600 h 4010025"/>
                <a:gd name="connsiteX5" fmla="*/ 819150 w 1514475"/>
                <a:gd name="connsiteY5" fmla="*/ 2571750 h 4010025"/>
                <a:gd name="connsiteX6" fmla="*/ 1514475 w 1514475"/>
                <a:gd name="connsiteY6" fmla="*/ 3924300 h 4010025"/>
                <a:gd name="connsiteX7" fmla="*/ 1276350 w 1514475"/>
                <a:gd name="connsiteY7" fmla="*/ 3933825 h 4010025"/>
                <a:gd name="connsiteX8" fmla="*/ 657225 w 1514475"/>
                <a:gd name="connsiteY8" fmla="*/ 2571750 h 4010025"/>
                <a:gd name="connsiteX9" fmla="*/ 123825 w 1514475"/>
                <a:gd name="connsiteY9" fmla="*/ 4010025 h 4010025"/>
                <a:gd name="connsiteX10" fmla="*/ 0 w 1514475"/>
                <a:gd name="connsiteY10" fmla="*/ 4010025 h 4010025"/>
                <a:gd name="connsiteX11" fmla="*/ 542925 w 1514475"/>
                <a:gd name="connsiteY11" fmla="*/ 2552700 h 4010025"/>
                <a:gd name="connsiteX12" fmla="*/ 542925 w 1514475"/>
                <a:gd name="connsiteY12" fmla="*/ 1352550 h 4010025"/>
                <a:gd name="connsiteX13" fmla="*/ 47625 w 1514475"/>
                <a:gd name="connsiteY13" fmla="*/ 1914525 h 4010025"/>
                <a:gd name="connsiteX14" fmla="*/ 0 w 1514475"/>
                <a:gd name="connsiteY14" fmla="*/ 1809750 h 4010025"/>
                <a:gd name="connsiteX15" fmla="*/ 609600 w 1514475"/>
                <a:gd name="connsiteY15" fmla="*/ 1152525 h 4010025"/>
                <a:gd name="connsiteX16" fmla="*/ 609600 w 1514475"/>
                <a:gd name="connsiteY16" fmla="*/ 904875 h 4010025"/>
                <a:gd name="connsiteX17" fmla="*/ 219075 w 1514475"/>
                <a:gd name="connsiteY17" fmla="*/ 19050 h 4010025"/>
                <a:gd name="connsiteX18" fmla="*/ 1104900 w 1514475"/>
                <a:gd name="connsiteY18" fmla="*/ 0 h 4010025"/>
                <a:gd name="connsiteX19" fmla="*/ 685800 w 1514475"/>
                <a:gd name="connsiteY19" fmla="*/ 885825 h 4010025"/>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70696 h 4194896"/>
                <a:gd name="connsiteX1" fmla="*/ 685800 w 1514475"/>
                <a:gd name="connsiteY1" fmla="*/ 1318346 h 4194896"/>
                <a:gd name="connsiteX2" fmla="*/ 1343025 w 1514475"/>
                <a:gd name="connsiteY2" fmla="*/ 2051771 h 4194896"/>
                <a:gd name="connsiteX3" fmla="*/ 1276350 w 1514475"/>
                <a:gd name="connsiteY3" fmla="*/ 2118446 h 4194896"/>
                <a:gd name="connsiteX4" fmla="*/ 800100 w 1514475"/>
                <a:gd name="connsiteY4" fmla="*/ 1556471 h 4194896"/>
                <a:gd name="connsiteX5" fmla="*/ 819150 w 1514475"/>
                <a:gd name="connsiteY5" fmla="*/ 2756621 h 4194896"/>
                <a:gd name="connsiteX6" fmla="*/ 1514475 w 1514475"/>
                <a:gd name="connsiteY6" fmla="*/ 4109171 h 4194896"/>
                <a:gd name="connsiteX7" fmla="*/ 1276350 w 1514475"/>
                <a:gd name="connsiteY7" fmla="*/ 4118696 h 4194896"/>
                <a:gd name="connsiteX8" fmla="*/ 657225 w 1514475"/>
                <a:gd name="connsiteY8" fmla="*/ 2756621 h 4194896"/>
                <a:gd name="connsiteX9" fmla="*/ 123825 w 1514475"/>
                <a:gd name="connsiteY9" fmla="*/ 4194896 h 4194896"/>
                <a:gd name="connsiteX10" fmla="*/ 0 w 1514475"/>
                <a:gd name="connsiteY10" fmla="*/ 4194896 h 4194896"/>
                <a:gd name="connsiteX11" fmla="*/ 542925 w 1514475"/>
                <a:gd name="connsiteY11" fmla="*/ 2737571 h 4194896"/>
                <a:gd name="connsiteX12" fmla="*/ 542925 w 1514475"/>
                <a:gd name="connsiteY12" fmla="*/ 1537421 h 4194896"/>
                <a:gd name="connsiteX13" fmla="*/ 47625 w 1514475"/>
                <a:gd name="connsiteY13" fmla="*/ 2099396 h 4194896"/>
                <a:gd name="connsiteX14" fmla="*/ 0 w 1514475"/>
                <a:gd name="connsiteY14" fmla="*/ 1994621 h 4194896"/>
                <a:gd name="connsiteX15" fmla="*/ 609600 w 1514475"/>
                <a:gd name="connsiteY15" fmla="*/ 1337396 h 4194896"/>
                <a:gd name="connsiteX16" fmla="*/ 609600 w 1514475"/>
                <a:gd name="connsiteY16" fmla="*/ 1089746 h 4194896"/>
                <a:gd name="connsiteX17" fmla="*/ 219075 w 1514475"/>
                <a:gd name="connsiteY17" fmla="*/ 203921 h 4194896"/>
                <a:gd name="connsiteX18" fmla="*/ 1104900 w 1514475"/>
                <a:gd name="connsiteY18" fmla="*/ 184871 h 4194896"/>
                <a:gd name="connsiteX19" fmla="*/ 685800 w 1514475"/>
                <a:gd name="connsiteY19" fmla="*/ 1070696 h 4194896"/>
                <a:gd name="connsiteX0" fmla="*/ 685800 w 1514475"/>
                <a:gd name="connsiteY0" fmla="*/ 1103154 h 4227354"/>
                <a:gd name="connsiteX1" fmla="*/ 685800 w 1514475"/>
                <a:gd name="connsiteY1" fmla="*/ 1350804 h 4227354"/>
                <a:gd name="connsiteX2" fmla="*/ 1343025 w 1514475"/>
                <a:gd name="connsiteY2" fmla="*/ 2084229 h 4227354"/>
                <a:gd name="connsiteX3" fmla="*/ 1276350 w 1514475"/>
                <a:gd name="connsiteY3" fmla="*/ 2150904 h 4227354"/>
                <a:gd name="connsiteX4" fmla="*/ 800100 w 1514475"/>
                <a:gd name="connsiteY4" fmla="*/ 1588929 h 4227354"/>
                <a:gd name="connsiteX5" fmla="*/ 819150 w 1514475"/>
                <a:gd name="connsiteY5" fmla="*/ 2789079 h 4227354"/>
                <a:gd name="connsiteX6" fmla="*/ 1514475 w 1514475"/>
                <a:gd name="connsiteY6" fmla="*/ 4141629 h 4227354"/>
                <a:gd name="connsiteX7" fmla="*/ 1276350 w 1514475"/>
                <a:gd name="connsiteY7" fmla="*/ 4151154 h 4227354"/>
                <a:gd name="connsiteX8" fmla="*/ 657225 w 1514475"/>
                <a:gd name="connsiteY8" fmla="*/ 2789079 h 4227354"/>
                <a:gd name="connsiteX9" fmla="*/ 123825 w 1514475"/>
                <a:gd name="connsiteY9" fmla="*/ 4227354 h 4227354"/>
                <a:gd name="connsiteX10" fmla="*/ 0 w 1514475"/>
                <a:gd name="connsiteY10" fmla="*/ 4227354 h 4227354"/>
                <a:gd name="connsiteX11" fmla="*/ 542925 w 1514475"/>
                <a:gd name="connsiteY11" fmla="*/ 2770029 h 4227354"/>
                <a:gd name="connsiteX12" fmla="*/ 542925 w 1514475"/>
                <a:gd name="connsiteY12" fmla="*/ 1569879 h 4227354"/>
                <a:gd name="connsiteX13" fmla="*/ 47625 w 1514475"/>
                <a:gd name="connsiteY13" fmla="*/ 2131854 h 4227354"/>
                <a:gd name="connsiteX14" fmla="*/ 0 w 1514475"/>
                <a:gd name="connsiteY14" fmla="*/ 2027079 h 4227354"/>
                <a:gd name="connsiteX15" fmla="*/ 609600 w 1514475"/>
                <a:gd name="connsiteY15" fmla="*/ 1369854 h 4227354"/>
                <a:gd name="connsiteX16" fmla="*/ 609600 w 1514475"/>
                <a:gd name="connsiteY16" fmla="*/ 1122204 h 4227354"/>
                <a:gd name="connsiteX17" fmla="*/ 219075 w 1514475"/>
                <a:gd name="connsiteY17" fmla="*/ 236379 h 4227354"/>
                <a:gd name="connsiteX18" fmla="*/ 1104900 w 1514475"/>
                <a:gd name="connsiteY18" fmla="*/ 217329 h 4227354"/>
                <a:gd name="connsiteX19" fmla="*/ 685800 w 1514475"/>
                <a:gd name="connsiteY19" fmla="*/ 1103154 h 4227354"/>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542925 w 1514475"/>
                <a:gd name="connsiteY11" fmla="*/ 27797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485775 w 1514475"/>
                <a:gd name="connsiteY11" fmla="*/ 28178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742950 w 1571625"/>
                <a:gd name="connsiteY0" fmla="*/ 1112838 h 4237038"/>
                <a:gd name="connsiteX1" fmla="*/ 742950 w 1571625"/>
                <a:gd name="connsiteY1" fmla="*/ 1360488 h 4237038"/>
                <a:gd name="connsiteX2" fmla="*/ 1400175 w 1571625"/>
                <a:gd name="connsiteY2" fmla="*/ 2093913 h 4237038"/>
                <a:gd name="connsiteX3" fmla="*/ 1333500 w 1571625"/>
                <a:gd name="connsiteY3" fmla="*/ 2160588 h 4237038"/>
                <a:gd name="connsiteX4" fmla="*/ 857250 w 1571625"/>
                <a:gd name="connsiteY4" fmla="*/ 1598613 h 4237038"/>
                <a:gd name="connsiteX5" fmla="*/ 876300 w 1571625"/>
                <a:gd name="connsiteY5" fmla="*/ 2798763 h 4237038"/>
                <a:gd name="connsiteX6" fmla="*/ 1571625 w 1571625"/>
                <a:gd name="connsiteY6" fmla="*/ 4151313 h 4237038"/>
                <a:gd name="connsiteX7" fmla="*/ 1333500 w 1571625"/>
                <a:gd name="connsiteY7" fmla="*/ 4160838 h 4237038"/>
                <a:gd name="connsiteX8" fmla="*/ 714375 w 1571625"/>
                <a:gd name="connsiteY8" fmla="*/ 2798763 h 4237038"/>
                <a:gd name="connsiteX9" fmla="*/ 180975 w 1571625"/>
                <a:gd name="connsiteY9" fmla="*/ 4237038 h 4237038"/>
                <a:gd name="connsiteX10" fmla="*/ 0 w 1571625"/>
                <a:gd name="connsiteY10" fmla="*/ 4237038 h 4237038"/>
                <a:gd name="connsiteX11" fmla="*/ 542925 w 1571625"/>
                <a:gd name="connsiteY11" fmla="*/ 2817813 h 4237038"/>
                <a:gd name="connsiteX12" fmla="*/ 600075 w 1571625"/>
                <a:gd name="connsiteY12" fmla="*/ 1579563 h 4237038"/>
                <a:gd name="connsiteX13" fmla="*/ 104775 w 1571625"/>
                <a:gd name="connsiteY13" fmla="*/ 2141538 h 4237038"/>
                <a:gd name="connsiteX14" fmla="*/ 57150 w 1571625"/>
                <a:gd name="connsiteY14" fmla="*/ 2036763 h 4237038"/>
                <a:gd name="connsiteX15" fmla="*/ 666750 w 1571625"/>
                <a:gd name="connsiteY15" fmla="*/ 1379538 h 4237038"/>
                <a:gd name="connsiteX16" fmla="*/ 666750 w 1571625"/>
                <a:gd name="connsiteY16" fmla="*/ 1131888 h 4237038"/>
                <a:gd name="connsiteX17" fmla="*/ 276225 w 1571625"/>
                <a:gd name="connsiteY17" fmla="*/ 246063 h 4237038"/>
                <a:gd name="connsiteX18" fmla="*/ 1162050 w 1571625"/>
                <a:gd name="connsiteY18" fmla="*/ 227013 h 4237038"/>
                <a:gd name="connsiteX19" fmla="*/ 742950 w 1571625"/>
                <a:gd name="connsiteY19" fmla="*/ 1112838 h 4237038"/>
                <a:gd name="connsiteX0" fmla="*/ 742950 w 1571625"/>
                <a:gd name="connsiteY0" fmla="*/ 1105536 h 4229736"/>
                <a:gd name="connsiteX1" fmla="*/ 742950 w 1571625"/>
                <a:gd name="connsiteY1" fmla="*/ 1353186 h 4229736"/>
                <a:gd name="connsiteX2" fmla="*/ 1400175 w 1571625"/>
                <a:gd name="connsiteY2" fmla="*/ 2086611 h 4229736"/>
                <a:gd name="connsiteX3" fmla="*/ 1333500 w 1571625"/>
                <a:gd name="connsiteY3" fmla="*/ 2153286 h 4229736"/>
                <a:gd name="connsiteX4" fmla="*/ 857250 w 1571625"/>
                <a:gd name="connsiteY4" fmla="*/ 1591311 h 4229736"/>
                <a:gd name="connsiteX5" fmla="*/ 876300 w 1571625"/>
                <a:gd name="connsiteY5" fmla="*/ 2791461 h 4229736"/>
                <a:gd name="connsiteX6" fmla="*/ 1571625 w 1571625"/>
                <a:gd name="connsiteY6" fmla="*/ 4144011 h 4229736"/>
                <a:gd name="connsiteX7" fmla="*/ 1333500 w 1571625"/>
                <a:gd name="connsiteY7" fmla="*/ 4153536 h 4229736"/>
                <a:gd name="connsiteX8" fmla="*/ 714375 w 1571625"/>
                <a:gd name="connsiteY8" fmla="*/ 2791461 h 4229736"/>
                <a:gd name="connsiteX9" fmla="*/ 180975 w 1571625"/>
                <a:gd name="connsiteY9" fmla="*/ 4229736 h 4229736"/>
                <a:gd name="connsiteX10" fmla="*/ 0 w 1571625"/>
                <a:gd name="connsiteY10" fmla="*/ 4229736 h 4229736"/>
                <a:gd name="connsiteX11" fmla="*/ 542925 w 1571625"/>
                <a:gd name="connsiteY11" fmla="*/ 2810511 h 4229736"/>
                <a:gd name="connsiteX12" fmla="*/ 600075 w 1571625"/>
                <a:gd name="connsiteY12" fmla="*/ 1572261 h 4229736"/>
                <a:gd name="connsiteX13" fmla="*/ 104775 w 1571625"/>
                <a:gd name="connsiteY13" fmla="*/ 2134236 h 4229736"/>
                <a:gd name="connsiteX14" fmla="*/ 57150 w 1571625"/>
                <a:gd name="connsiteY14" fmla="*/ 2029461 h 4229736"/>
                <a:gd name="connsiteX15" fmla="*/ 666750 w 1571625"/>
                <a:gd name="connsiteY15" fmla="*/ 1372236 h 4229736"/>
                <a:gd name="connsiteX16" fmla="*/ 666750 w 1571625"/>
                <a:gd name="connsiteY16" fmla="*/ 1124586 h 4229736"/>
                <a:gd name="connsiteX17" fmla="*/ 276225 w 1571625"/>
                <a:gd name="connsiteY17" fmla="*/ 238761 h 4229736"/>
                <a:gd name="connsiteX18" fmla="*/ 1162050 w 1571625"/>
                <a:gd name="connsiteY18" fmla="*/ 219711 h 4229736"/>
                <a:gd name="connsiteX19" fmla="*/ 742950 w 1571625"/>
                <a:gd name="connsiteY19" fmla="*/ 1105536 h 4229736"/>
                <a:gd name="connsiteX0" fmla="*/ 742950 w 1571625"/>
                <a:gd name="connsiteY0" fmla="*/ 1061910 h 4186110"/>
                <a:gd name="connsiteX1" fmla="*/ 742950 w 1571625"/>
                <a:gd name="connsiteY1" fmla="*/ 1309560 h 4186110"/>
                <a:gd name="connsiteX2" fmla="*/ 1400175 w 1571625"/>
                <a:gd name="connsiteY2" fmla="*/ 2042985 h 4186110"/>
                <a:gd name="connsiteX3" fmla="*/ 1333500 w 1571625"/>
                <a:gd name="connsiteY3" fmla="*/ 2109660 h 4186110"/>
                <a:gd name="connsiteX4" fmla="*/ 857250 w 1571625"/>
                <a:gd name="connsiteY4" fmla="*/ 1547685 h 4186110"/>
                <a:gd name="connsiteX5" fmla="*/ 876300 w 1571625"/>
                <a:gd name="connsiteY5" fmla="*/ 2747835 h 4186110"/>
                <a:gd name="connsiteX6" fmla="*/ 1571625 w 1571625"/>
                <a:gd name="connsiteY6" fmla="*/ 4100385 h 4186110"/>
                <a:gd name="connsiteX7" fmla="*/ 1333500 w 1571625"/>
                <a:gd name="connsiteY7" fmla="*/ 4109910 h 4186110"/>
                <a:gd name="connsiteX8" fmla="*/ 714375 w 1571625"/>
                <a:gd name="connsiteY8" fmla="*/ 2747835 h 4186110"/>
                <a:gd name="connsiteX9" fmla="*/ 180975 w 1571625"/>
                <a:gd name="connsiteY9" fmla="*/ 4186110 h 4186110"/>
                <a:gd name="connsiteX10" fmla="*/ 0 w 1571625"/>
                <a:gd name="connsiteY10" fmla="*/ 4186110 h 4186110"/>
                <a:gd name="connsiteX11" fmla="*/ 542925 w 1571625"/>
                <a:gd name="connsiteY11" fmla="*/ 2766885 h 4186110"/>
                <a:gd name="connsiteX12" fmla="*/ 600075 w 1571625"/>
                <a:gd name="connsiteY12" fmla="*/ 1528635 h 4186110"/>
                <a:gd name="connsiteX13" fmla="*/ 104775 w 1571625"/>
                <a:gd name="connsiteY13" fmla="*/ 2090610 h 4186110"/>
                <a:gd name="connsiteX14" fmla="*/ 57150 w 1571625"/>
                <a:gd name="connsiteY14" fmla="*/ 1985835 h 4186110"/>
                <a:gd name="connsiteX15" fmla="*/ 666750 w 1571625"/>
                <a:gd name="connsiteY15" fmla="*/ 1328610 h 4186110"/>
                <a:gd name="connsiteX16" fmla="*/ 663092 w 1571625"/>
                <a:gd name="connsiteY16" fmla="*/ 1062672 h 4186110"/>
                <a:gd name="connsiteX17" fmla="*/ 276225 w 1571625"/>
                <a:gd name="connsiteY17" fmla="*/ 195135 h 4186110"/>
                <a:gd name="connsiteX18" fmla="*/ 1162050 w 1571625"/>
                <a:gd name="connsiteY18" fmla="*/ 176085 h 4186110"/>
                <a:gd name="connsiteX19" fmla="*/ 742950 w 1571625"/>
                <a:gd name="connsiteY19" fmla="*/ 1061910 h 4186110"/>
                <a:gd name="connsiteX0" fmla="*/ 742950 w 1571625"/>
                <a:gd name="connsiteY0" fmla="*/ 1115535 h 4239735"/>
                <a:gd name="connsiteX1" fmla="*/ 742950 w 1571625"/>
                <a:gd name="connsiteY1" fmla="*/ 1363185 h 4239735"/>
                <a:gd name="connsiteX2" fmla="*/ 1400175 w 1571625"/>
                <a:gd name="connsiteY2" fmla="*/ 2096610 h 4239735"/>
                <a:gd name="connsiteX3" fmla="*/ 1333500 w 1571625"/>
                <a:gd name="connsiteY3" fmla="*/ 2163285 h 4239735"/>
                <a:gd name="connsiteX4" fmla="*/ 857250 w 1571625"/>
                <a:gd name="connsiteY4" fmla="*/ 1601310 h 4239735"/>
                <a:gd name="connsiteX5" fmla="*/ 876300 w 1571625"/>
                <a:gd name="connsiteY5" fmla="*/ 2801460 h 4239735"/>
                <a:gd name="connsiteX6" fmla="*/ 1571625 w 1571625"/>
                <a:gd name="connsiteY6" fmla="*/ 4154010 h 4239735"/>
                <a:gd name="connsiteX7" fmla="*/ 1333500 w 1571625"/>
                <a:gd name="connsiteY7" fmla="*/ 4163535 h 4239735"/>
                <a:gd name="connsiteX8" fmla="*/ 714375 w 1571625"/>
                <a:gd name="connsiteY8" fmla="*/ 2801460 h 4239735"/>
                <a:gd name="connsiteX9" fmla="*/ 180975 w 1571625"/>
                <a:gd name="connsiteY9" fmla="*/ 4239735 h 4239735"/>
                <a:gd name="connsiteX10" fmla="*/ 0 w 1571625"/>
                <a:gd name="connsiteY10" fmla="*/ 4239735 h 4239735"/>
                <a:gd name="connsiteX11" fmla="*/ 542925 w 1571625"/>
                <a:gd name="connsiteY11" fmla="*/ 2820510 h 4239735"/>
                <a:gd name="connsiteX12" fmla="*/ 600075 w 1571625"/>
                <a:gd name="connsiteY12" fmla="*/ 1582260 h 4239735"/>
                <a:gd name="connsiteX13" fmla="*/ 104775 w 1571625"/>
                <a:gd name="connsiteY13" fmla="*/ 2144235 h 4239735"/>
                <a:gd name="connsiteX14" fmla="*/ 57150 w 1571625"/>
                <a:gd name="connsiteY14" fmla="*/ 2039460 h 4239735"/>
                <a:gd name="connsiteX15" fmla="*/ 666750 w 1571625"/>
                <a:gd name="connsiteY15" fmla="*/ 1382235 h 4239735"/>
                <a:gd name="connsiteX16" fmla="*/ 663092 w 1571625"/>
                <a:gd name="connsiteY16" fmla="*/ 1116297 h 4239735"/>
                <a:gd name="connsiteX17" fmla="*/ 276225 w 1571625"/>
                <a:gd name="connsiteY17" fmla="*/ 248760 h 4239735"/>
                <a:gd name="connsiteX18" fmla="*/ 1162050 w 1571625"/>
                <a:gd name="connsiteY18" fmla="*/ 229710 h 4239735"/>
                <a:gd name="connsiteX19" fmla="*/ 742950 w 1571625"/>
                <a:gd name="connsiteY19" fmla="*/ 1115535 h 4239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71625" h="4239735">
                  <a:moveTo>
                    <a:pt x="742950" y="1115535"/>
                  </a:moveTo>
                  <a:lnTo>
                    <a:pt x="742950" y="1363185"/>
                  </a:lnTo>
                  <a:lnTo>
                    <a:pt x="1400175" y="2096610"/>
                  </a:lnTo>
                  <a:lnTo>
                    <a:pt x="1333500" y="2163285"/>
                  </a:lnTo>
                  <a:lnTo>
                    <a:pt x="857250" y="1601310"/>
                  </a:lnTo>
                  <a:lnTo>
                    <a:pt x="876300" y="2801460"/>
                  </a:lnTo>
                  <a:lnTo>
                    <a:pt x="1571625" y="4154010"/>
                  </a:lnTo>
                  <a:lnTo>
                    <a:pt x="1333500" y="4163535"/>
                  </a:lnTo>
                  <a:lnTo>
                    <a:pt x="714375" y="2801460"/>
                  </a:lnTo>
                  <a:lnTo>
                    <a:pt x="180975" y="4239735"/>
                  </a:lnTo>
                  <a:lnTo>
                    <a:pt x="0" y="4239735"/>
                  </a:lnTo>
                  <a:lnTo>
                    <a:pt x="542925" y="2820510"/>
                  </a:lnTo>
                  <a:lnTo>
                    <a:pt x="600075" y="1582260"/>
                  </a:lnTo>
                  <a:lnTo>
                    <a:pt x="104775" y="2144235"/>
                  </a:lnTo>
                  <a:lnTo>
                    <a:pt x="57150" y="2039460"/>
                  </a:lnTo>
                  <a:lnTo>
                    <a:pt x="666750" y="1382235"/>
                  </a:lnTo>
                  <a:cubicBezTo>
                    <a:pt x="665531" y="1293589"/>
                    <a:pt x="664311" y="1204943"/>
                    <a:pt x="663092" y="1116297"/>
                  </a:cubicBezTo>
                  <a:cubicBezTo>
                    <a:pt x="293205" y="1060735"/>
                    <a:pt x="57734" y="561116"/>
                    <a:pt x="276225" y="248760"/>
                  </a:cubicBezTo>
                  <a:cubicBezTo>
                    <a:pt x="494716" y="-63596"/>
                    <a:pt x="936905" y="-94902"/>
                    <a:pt x="1162050" y="229710"/>
                  </a:cubicBezTo>
                  <a:cubicBezTo>
                    <a:pt x="1387195" y="554322"/>
                    <a:pt x="1158875" y="1106010"/>
                    <a:pt x="742950" y="1115535"/>
                  </a:cubicBezTo>
                  <a:close/>
                </a:path>
              </a:pathLst>
            </a:custGeom>
            <a:gradFill flip="none" rotWithShape="1">
              <a:gsLst>
                <a:gs pos="0">
                  <a:srgbClr val="FFFF00"/>
                </a:gs>
                <a:gs pos="100000">
                  <a:srgbClr val="0000FF"/>
                </a:gs>
              </a:gsLst>
              <a:lin ang="162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TextBox 66"/>
            <p:cNvSpPr txBox="1"/>
            <p:nvPr/>
          </p:nvSpPr>
          <p:spPr>
            <a:xfrm>
              <a:off x="7996415" y="1964117"/>
              <a:ext cx="1527939" cy="830071"/>
            </a:xfrm>
            <a:prstGeom prst="rect">
              <a:avLst/>
            </a:prstGeom>
            <a:noFill/>
          </p:spPr>
          <p:txBody>
            <a:bodyPr wrap="none" rtlCol="0">
              <a:spAutoFit/>
            </a:bodyPr>
            <a:lstStyle/>
            <a:p>
              <a:r>
                <a:rPr lang="en-US" sz="1400" dirty="0"/>
                <a:t>Expert</a:t>
              </a:r>
            </a:p>
          </p:txBody>
        </p:sp>
        <p:sp>
          <p:nvSpPr>
            <p:cNvPr id="68" name="Rectangle 67"/>
            <p:cNvSpPr/>
            <p:nvPr/>
          </p:nvSpPr>
          <p:spPr>
            <a:xfrm rot="16200000" flipV="1">
              <a:off x="7353299" y="4308756"/>
              <a:ext cx="914400" cy="228600"/>
            </a:xfrm>
            <a:prstGeom prst="rect">
              <a:avLst/>
            </a:prstGeom>
            <a:gradFill>
              <a:gsLst>
                <a:gs pos="0">
                  <a:srgbClr val="00FF00"/>
                </a:gs>
                <a:gs pos="100000">
                  <a:srgbClr val="FFFF00"/>
                </a:gs>
              </a:gsLst>
              <a:lin ang="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p:cNvSpPr/>
            <p:nvPr/>
          </p:nvSpPr>
          <p:spPr>
            <a:xfrm rot="16200000" flipV="1">
              <a:off x="7353298" y="3278329"/>
              <a:ext cx="914400" cy="228600"/>
            </a:xfrm>
            <a:prstGeom prst="rect">
              <a:avLst/>
            </a:prstGeom>
            <a:gradFill>
              <a:gsLst>
                <a:gs pos="0">
                  <a:srgbClr val="FFFF00"/>
                </a:gs>
                <a:gs pos="100000">
                  <a:srgbClr val="0000FF"/>
                </a:gs>
              </a:gsLst>
              <a:lin ang="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p:cNvSpPr/>
            <p:nvPr/>
          </p:nvSpPr>
          <p:spPr>
            <a:xfrm rot="16200000" flipV="1">
              <a:off x="7353297" y="2247901"/>
              <a:ext cx="914400" cy="228600"/>
            </a:xfrm>
            <a:prstGeom prst="rect">
              <a:avLst/>
            </a:prstGeom>
            <a:gradFill>
              <a:gsLst>
                <a:gs pos="0">
                  <a:srgbClr val="0000FF"/>
                </a:gs>
                <a:gs pos="100000">
                  <a:srgbClr val="FF0000"/>
                </a:gs>
              </a:gsLst>
              <a:lin ang="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p:cNvSpPr/>
            <p:nvPr/>
          </p:nvSpPr>
          <p:spPr>
            <a:xfrm>
              <a:off x="7996415" y="4024972"/>
              <a:ext cx="1581894" cy="830071"/>
            </a:xfrm>
            <a:prstGeom prst="rect">
              <a:avLst/>
            </a:prstGeom>
          </p:spPr>
          <p:txBody>
            <a:bodyPr wrap="none">
              <a:spAutoFit/>
            </a:bodyPr>
            <a:lstStyle/>
            <a:p>
              <a:pPr lvl="0"/>
              <a:r>
                <a:rPr lang="en-US" sz="1400" dirty="0">
                  <a:solidFill>
                    <a:srgbClr val="000000"/>
                  </a:solidFill>
                </a:rPr>
                <a:t>Novice</a:t>
              </a:r>
            </a:p>
          </p:txBody>
        </p:sp>
        <p:sp>
          <p:nvSpPr>
            <p:cNvPr id="72" name="Rectangle 71"/>
            <p:cNvSpPr/>
            <p:nvPr/>
          </p:nvSpPr>
          <p:spPr>
            <a:xfrm>
              <a:off x="7996415" y="2994545"/>
              <a:ext cx="1435045" cy="830071"/>
            </a:xfrm>
            <a:prstGeom prst="rect">
              <a:avLst/>
            </a:prstGeom>
          </p:spPr>
          <p:txBody>
            <a:bodyPr wrap="none">
              <a:spAutoFit/>
            </a:bodyPr>
            <a:lstStyle/>
            <a:p>
              <a:pPr lvl="0"/>
              <a:r>
                <a:rPr lang="en-US" sz="1400" dirty="0">
                  <a:solidFill>
                    <a:srgbClr val="000000"/>
                  </a:solidFill>
                </a:rPr>
                <a:t>Guide</a:t>
              </a:r>
            </a:p>
          </p:txBody>
        </p:sp>
        <p:sp>
          <p:nvSpPr>
            <p:cNvPr id="73" name="Freeform 72"/>
            <p:cNvSpPr>
              <a:spLocks noChangeAspect="1"/>
            </p:cNvSpPr>
            <p:nvPr/>
          </p:nvSpPr>
          <p:spPr>
            <a:xfrm>
              <a:off x="6754776" y="4002229"/>
              <a:ext cx="384954" cy="914400"/>
            </a:xfrm>
            <a:custGeom>
              <a:avLst/>
              <a:gdLst>
                <a:gd name="connsiteX0" fmla="*/ 685800 w 1514475"/>
                <a:gd name="connsiteY0" fmla="*/ 885825 h 4010025"/>
                <a:gd name="connsiteX1" fmla="*/ 685800 w 1514475"/>
                <a:gd name="connsiteY1" fmla="*/ 1133475 h 4010025"/>
                <a:gd name="connsiteX2" fmla="*/ 1343025 w 1514475"/>
                <a:gd name="connsiteY2" fmla="*/ 1866900 h 4010025"/>
                <a:gd name="connsiteX3" fmla="*/ 1276350 w 1514475"/>
                <a:gd name="connsiteY3" fmla="*/ 1933575 h 4010025"/>
                <a:gd name="connsiteX4" fmla="*/ 800100 w 1514475"/>
                <a:gd name="connsiteY4" fmla="*/ 1371600 h 4010025"/>
                <a:gd name="connsiteX5" fmla="*/ 819150 w 1514475"/>
                <a:gd name="connsiteY5" fmla="*/ 2571750 h 4010025"/>
                <a:gd name="connsiteX6" fmla="*/ 1514475 w 1514475"/>
                <a:gd name="connsiteY6" fmla="*/ 3924300 h 4010025"/>
                <a:gd name="connsiteX7" fmla="*/ 1276350 w 1514475"/>
                <a:gd name="connsiteY7" fmla="*/ 3933825 h 4010025"/>
                <a:gd name="connsiteX8" fmla="*/ 657225 w 1514475"/>
                <a:gd name="connsiteY8" fmla="*/ 2571750 h 4010025"/>
                <a:gd name="connsiteX9" fmla="*/ 123825 w 1514475"/>
                <a:gd name="connsiteY9" fmla="*/ 4010025 h 4010025"/>
                <a:gd name="connsiteX10" fmla="*/ 0 w 1514475"/>
                <a:gd name="connsiteY10" fmla="*/ 4010025 h 4010025"/>
                <a:gd name="connsiteX11" fmla="*/ 542925 w 1514475"/>
                <a:gd name="connsiteY11" fmla="*/ 2552700 h 4010025"/>
                <a:gd name="connsiteX12" fmla="*/ 542925 w 1514475"/>
                <a:gd name="connsiteY12" fmla="*/ 1352550 h 4010025"/>
                <a:gd name="connsiteX13" fmla="*/ 47625 w 1514475"/>
                <a:gd name="connsiteY13" fmla="*/ 1914525 h 4010025"/>
                <a:gd name="connsiteX14" fmla="*/ 0 w 1514475"/>
                <a:gd name="connsiteY14" fmla="*/ 1809750 h 4010025"/>
                <a:gd name="connsiteX15" fmla="*/ 609600 w 1514475"/>
                <a:gd name="connsiteY15" fmla="*/ 1152525 h 4010025"/>
                <a:gd name="connsiteX16" fmla="*/ 609600 w 1514475"/>
                <a:gd name="connsiteY16" fmla="*/ 904875 h 4010025"/>
                <a:gd name="connsiteX17" fmla="*/ 219075 w 1514475"/>
                <a:gd name="connsiteY17" fmla="*/ 19050 h 4010025"/>
                <a:gd name="connsiteX18" fmla="*/ 1104900 w 1514475"/>
                <a:gd name="connsiteY18" fmla="*/ 0 h 4010025"/>
                <a:gd name="connsiteX19" fmla="*/ 685800 w 1514475"/>
                <a:gd name="connsiteY19" fmla="*/ 885825 h 4010025"/>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70696 h 4194896"/>
                <a:gd name="connsiteX1" fmla="*/ 685800 w 1514475"/>
                <a:gd name="connsiteY1" fmla="*/ 1318346 h 4194896"/>
                <a:gd name="connsiteX2" fmla="*/ 1343025 w 1514475"/>
                <a:gd name="connsiteY2" fmla="*/ 2051771 h 4194896"/>
                <a:gd name="connsiteX3" fmla="*/ 1276350 w 1514475"/>
                <a:gd name="connsiteY3" fmla="*/ 2118446 h 4194896"/>
                <a:gd name="connsiteX4" fmla="*/ 800100 w 1514475"/>
                <a:gd name="connsiteY4" fmla="*/ 1556471 h 4194896"/>
                <a:gd name="connsiteX5" fmla="*/ 819150 w 1514475"/>
                <a:gd name="connsiteY5" fmla="*/ 2756621 h 4194896"/>
                <a:gd name="connsiteX6" fmla="*/ 1514475 w 1514475"/>
                <a:gd name="connsiteY6" fmla="*/ 4109171 h 4194896"/>
                <a:gd name="connsiteX7" fmla="*/ 1276350 w 1514475"/>
                <a:gd name="connsiteY7" fmla="*/ 4118696 h 4194896"/>
                <a:gd name="connsiteX8" fmla="*/ 657225 w 1514475"/>
                <a:gd name="connsiteY8" fmla="*/ 2756621 h 4194896"/>
                <a:gd name="connsiteX9" fmla="*/ 123825 w 1514475"/>
                <a:gd name="connsiteY9" fmla="*/ 4194896 h 4194896"/>
                <a:gd name="connsiteX10" fmla="*/ 0 w 1514475"/>
                <a:gd name="connsiteY10" fmla="*/ 4194896 h 4194896"/>
                <a:gd name="connsiteX11" fmla="*/ 542925 w 1514475"/>
                <a:gd name="connsiteY11" fmla="*/ 2737571 h 4194896"/>
                <a:gd name="connsiteX12" fmla="*/ 542925 w 1514475"/>
                <a:gd name="connsiteY12" fmla="*/ 1537421 h 4194896"/>
                <a:gd name="connsiteX13" fmla="*/ 47625 w 1514475"/>
                <a:gd name="connsiteY13" fmla="*/ 2099396 h 4194896"/>
                <a:gd name="connsiteX14" fmla="*/ 0 w 1514475"/>
                <a:gd name="connsiteY14" fmla="*/ 1994621 h 4194896"/>
                <a:gd name="connsiteX15" fmla="*/ 609600 w 1514475"/>
                <a:gd name="connsiteY15" fmla="*/ 1337396 h 4194896"/>
                <a:gd name="connsiteX16" fmla="*/ 609600 w 1514475"/>
                <a:gd name="connsiteY16" fmla="*/ 1089746 h 4194896"/>
                <a:gd name="connsiteX17" fmla="*/ 219075 w 1514475"/>
                <a:gd name="connsiteY17" fmla="*/ 203921 h 4194896"/>
                <a:gd name="connsiteX18" fmla="*/ 1104900 w 1514475"/>
                <a:gd name="connsiteY18" fmla="*/ 184871 h 4194896"/>
                <a:gd name="connsiteX19" fmla="*/ 685800 w 1514475"/>
                <a:gd name="connsiteY19" fmla="*/ 1070696 h 4194896"/>
                <a:gd name="connsiteX0" fmla="*/ 685800 w 1514475"/>
                <a:gd name="connsiteY0" fmla="*/ 1103154 h 4227354"/>
                <a:gd name="connsiteX1" fmla="*/ 685800 w 1514475"/>
                <a:gd name="connsiteY1" fmla="*/ 1350804 h 4227354"/>
                <a:gd name="connsiteX2" fmla="*/ 1343025 w 1514475"/>
                <a:gd name="connsiteY2" fmla="*/ 2084229 h 4227354"/>
                <a:gd name="connsiteX3" fmla="*/ 1276350 w 1514475"/>
                <a:gd name="connsiteY3" fmla="*/ 2150904 h 4227354"/>
                <a:gd name="connsiteX4" fmla="*/ 800100 w 1514475"/>
                <a:gd name="connsiteY4" fmla="*/ 1588929 h 4227354"/>
                <a:gd name="connsiteX5" fmla="*/ 819150 w 1514475"/>
                <a:gd name="connsiteY5" fmla="*/ 2789079 h 4227354"/>
                <a:gd name="connsiteX6" fmla="*/ 1514475 w 1514475"/>
                <a:gd name="connsiteY6" fmla="*/ 4141629 h 4227354"/>
                <a:gd name="connsiteX7" fmla="*/ 1276350 w 1514475"/>
                <a:gd name="connsiteY7" fmla="*/ 4151154 h 4227354"/>
                <a:gd name="connsiteX8" fmla="*/ 657225 w 1514475"/>
                <a:gd name="connsiteY8" fmla="*/ 2789079 h 4227354"/>
                <a:gd name="connsiteX9" fmla="*/ 123825 w 1514475"/>
                <a:gd name="connsiteY9" fmla="*/ 4227354 h 4227354"/>
                <a:gd name="connsiteX10" fmla="*/ 0 w 1514475"/>
                <a:gd name="connsiteY10" fmla="*/ 4227354 h 4227354"/>
                <a:gd name="connsiteX11" fmla="*/ 542925 w 1514475"/>
                <a:gd name="connsiteY11" fmla="*/ 2770029 h 4227354"/>
                <a:gd name="connsiteX12" fmla="*/ 542925 w 1514475"/>
                <a:gd name="connsiteY12" fmla="*/ 1569879 h 4227354"/>
                <a:gd name="connsiteX13" fmla="*/ 47625 w 1514475"/>
                <a:gd name="connsiteY13" fmla="*/ 2131854 h 4227354"/>
                <a:gd name="connsiteX14" fmla="*/ 0 w 1514475"/>
                <a:gd name="connsiteY14" fmla="*/ 2027079 h 4227354"/>
                <a:gd name="connsiteX15" fmla="*/ 609600 w 1514475"/>
                <a:gd name="connsiteY15" fmla="*/ 1369854 h 4227354"/>
                <a:gd name="connsiteX16" fmla="*/ 609600 w 1514475"/>
                <a:gd name="connsiteY16" fmla="*/ 1122204 h 4227354"/>
                <a:gd name="connsiteX17" fmla="*/ 219075 w 1514475"/>
                <a:gd name="connsiteY17" fmla="*/ 236379 h 4227354"/>
                <a:gd name="connsiteX18" fmla="*/ 1104900 w 1514475"/>
                <a:gd name="connsiteY18" fmla="*/ 217329 h 4227354"/>
                <a:gd name="connsiteX19" fmla="*/ 685800 w 1514475"/>
                <a:gd name="connsiteY19" fmla="*/ 1103154 h 4227354"/>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542925 w 1514475"/>
                <a:gd name="connsiteY11" fmla="*/ 27797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485775 w 1514475"/>
                <a:gd name="connsiteY11" fmla="*/ 28178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742950 w 1571625"/>
                <a:gd name="connsiteY0" fmla="*/ 1112838 h 4237038"/>
                <a:gd name="connsiteX1" fmla="*/ 742950 w 1571625"/>
                <a:gd name="connsiteY1" fmla="*/ 1360488 h 4237038"/>
                <a:gd name="connsiteX2" fmla="*/ 1400175 w 1571625"/>
                <a:gd name="connsiteY2" fmla="*/ 2093913 h 4237038"/>
                <a:gd name="connsiteX3" fmla="*/ 1333500 w 1571625"/>
                <a:gd name="connsiteY3" fmla="*/ 2160588 h 4237038"/>
                <a:gd name="connsiteX4" fmla="*/ 857250 w 1571625"/>
                <a:gd name="connsiteY4" fmla="*/ 1598613 h 4237038"/>
                <a:gd name="connsiteX5" fmla="*/ 876300 w 1571625"/>
                <a:gd name="connsiteY5" fmla="*/ 2798763 h 4237038"/>
                <a:gd name="connsiteX6" fmla="*/ 1571625 w 1571625"/>
                <a:gd name="connsiteY6" fmla="*/ 4151313 h 4237038"/>
                <a:gd name="connsiteX7" fmla="*/ 1333500 w 1571625"/>
                <a:gd name="connsiteY7" fmla="*/ 4160838 h 4237038"/>
                <a:gd name="connsiteX8" fmla="*/ 714375 w 1571625"/>
                <a:gd name="connsiteY8" fmla="*/ 2798763 h 4237038"/>
                <a:gd name="connsiteX9" fmla="*/ 180975 w 1571625"/>
                <a:gd name="connsiteY9" fmla="*/ 4237038 h 4237038"/>
                <a:gd name="connsiteX10" fmla="*/ 0 w 1571625"/>
                <a:gd name="connsiteY10" fmla="*/ 4237038 h 4237038"/>
                <a:gd name="connsiteX11" fmla="*/ 542925 w 1571625"/>
                <a:gd name="connsiteY11" fmla="*/ 2817813 h 4237038"/>
                <a:gd name="connsiteX12" fmla="*/ 600075 w 1571625"/>
                <a:gd name="connsiteY12" fmla="*/ 1579563 h 4237038"/>
                <a:gd name="connsiteX13" fmla="*/ 104775 w 1571625"/>
                <a:gd name="connsiteY13" fmla="*/ 2141538 h 4237038"/>
                <a:gd name="connsiteX14" fmla="*/ 57150 w 1571625"/>
                <a:gd name="connsiteY14" fmla="*/ 2036763 h 4237038"/>
                <a:gd name="connsiteX15" fmla="*/ 666750 w 1571625"/>
                <a:gd name="connsiteY15" fmla="*/ 1379538 h 4237038"/>
                <a:gd name="connsiteX16" fmla="*/ 666750 w 1571625"/>
                <a:gd name="connsiteY16" fmla="*/ 1131888 h 4237038"/>
                <a:gd name="connsiteX17" fmla="*/ 276225 w 1571625"/>
                <a:gd name="connsiteY17" fmla="*/ 246063 h 4237038"/>
                <a:gd name="connsiteX18" fmla="*/ 1162050 w 1571625"/>
                <a:gd name="connsiteY18" fmla="*/ 227013 h 4237038"/>
                <a:gd name="connsiteX19" fmla="*/ 742950 w 1571625"/>
                <a:gd name="connsiteY19" fmla="*/ 1112838 h 4237038"/>
                <a:gd name="connsiteX0" fmla="*/ 742950 w 1571625"/>
                <a:gd name="connsiteY0" fmla="*/ 1105536 h 4229736"/>
                <a:gd name="connsiteX1" fmla="*/ 742950 w 1571625"/>
                <a:gd name="connsiteY1" fmla="*/ 1353186 h 4229736"/>
                <a:gd name="connsiteX2" fmla="*/ 1400175 w 1571625"/>
                <a:gd name="connsiteY2" fmla="*/ 2086611 h 4229736"/>
                <a:gd name="connsiteX3" fmla="*/ 1333500 w 1571625"/>
                <a:gd name="connsiteY3" fmla="*/ 2153286 h 4229736"/>
                <a:gd name="connsiteX4" fmla="*/ 857250 w 1571625"/>
                <a:gd name="connsiteY4" fmla="*/ 1591311 h 4229736"/>
                <a:gd name="connsiteX5" fmla="*/ 876300 w 1571625"/>
                <a:gd name="connsiteY5" fmla="*/ 2791461 h 4229736"/>
                <a:gd name="connsiteX6" fmla="*/ 1571625 w 1571625"/>
                <a:gd name="connsiteY6" fmla="*/ 4144011 h 4229736"/>
                <a:gd name="connsiteX7" fmla="*/ 1333500 w 1571625"/>
                <a:gd name="connsiteY7" fmla="*/ 4153536 h 4229736"/>
                <a:gd name="connsiteX8" fmla="*/ 714375 w 1571625"/>
                <a:gd name="connsiteY8" fmla="*/ 2791461 h 4229736"/>
                <a:gd name="connsiteX9" fmla="*/ 180975 w 1571625"/>
                <a:gd name="connsiteY9" fmla="*/ 4229736 h 4229736"/>
                <a:gd name="connsiteX10" fmla="*/ 0 w 1571625"/>
                <a:gd name="connsiteY10" fmla="*/ 4229736 h 4229736"/>
                <a:gd name="connsiteX11" fmla="*/ 542925 w 1571625"/>
                <a:gd name="connsiteY11" fmla="*/ 2810511 h 4229736"/>
                <a:gd name="connsiteX12" fmla="*/ 600075 w 1571625"/>
                <a:gd name="connsiteY12" fmla="*/ 1572261 h 4229736"/>
                <a:gd name="connsiteX13" fmla="*/ 104775 w 1571625"/>
                <a:gd name="connsiteY13" fmla="*/ 2134236 h 4229736"/>
                <a:gd name="connsiteX14" fmla="*/ 57150 w 1571625"/>
                <a:gd name="connsiteY14" fmla="*/ 2029461 h 4229736"/>
                <a:gd name="connsiteX15" fmla="*/ 666750 w 1571625"/>
                <a:gd name="connsiteY15" fmla="*/ 1372236 h 4229736"/>
                <a:gd name="connsiteX16" fmla="*/ 666750 w 1571625"/>
                <a:gd name="connsiteY16" fmla="*/ 1124586 h 4229736"/>
                <a:gd name="connsiteX17" fmla="*/ 276225 w 1571625"/>
                <a:gd name="connsiteY17" fmla="*/ 238761 h 4229736"/>
                <a:gd name="connsiteX18" fmla="*/ 1162050 w 1571625"/>
                <a:gd name="connsiteY18" fmla="*/ 219711 h 4229736"/>
                <a:gd name="connsiteX19" fmla="*/ 742950 w 1571625"/>
                <a:gd name="connsiteY19" fmla="*/ 1105536 h 4229736"/>
                <a:gd name="connsiteX0" fmla="*/ 742950 w 1571625"/>
                <a:gd name="connsiteY0" fmla="*/ 1061910 h 4186110"/>
                <a:gd name="connsiteX1" fmla="*/ 742950 w 1571625"/>
                <a:gd name="connsiteY1" fmla="*/ 1309560 h 4186110"/>
                <a:gd name="connsiteX2" fmla="*/ 1400175 w 1571625"/>
                <a:gd name="connsiteY2" fmla="*/ 2042985 h 4186110"/>
                <a:gd name="connsiteX3" fmla="*/ 1333500 w 1571625"/>
                <a:gd name="connsiteY3" fmla="*/ 2109660 h 4186110"/>
                <a:gd name="connsiteX4" fmla="*/ 857250 w 1571625"/>
                <a:gd name="connsiteY4" fmla="*/ 1547685 h 4186110"/>
                <a:gd name="connsiteX5" fmla="*/ 876300 w 1571625"/>
                <a:gd name="connsiteY5" fmla="*/ 2747835 h 4186110"/>
                <a:gd name="connsiteX6" fmla="*/ 1571625 w 1571625"/>
                <a:gd name="connsiteY6" fmla="*/ 4100385 h 4186110"/>
                <a:gd name="connsiteX7" fmla="*/ 1333500 w 1571625"/>
                <a:gd name="connsiteY7" fmla="*/ 4109910 h 4186110"/>
                <a:gd name="connsiteX8" fmla="*/ 714375 w 1571625"/>
                <a:gd name="connsiteY8" fmla="*/ 2747835 h 4186110"/>
                <a:gd name="connsiteX9" fmla="*/ 180975 w 1571625"/>
                <a:gd name="connsiteY9" fmla="*/ 4186110 h 4186110"/>
                <a:gd name="connsiteX10" fmla="*/ 0 w 1571625"/>
                <a:gd name="connsiteY10" fmla="*/ 4186110 h 4186110"/>
                <a:gd name="connsiteX11" fmla="*/ 542925 w 1571625"/>
                <a:gd name="connsiteY11" fmla="*/ 2766885 h 4186110"/>
                <a:gd name="connsiteX12" fmla="*/ 600075 w 1571625"/>
                <a:gd name="connsiteY12" fmla="*/ 1528635 h 4186110"/>
                <a:gd name="connsiteX13" fmla="*/ 104775 w 1571625"/>
                <a:gd name="connsiteY13" fmla="*/ 2090610 h 4186110"/>
                <a:gd name="connsiteX14" fmla="*/ 57150 w 1571625"/>
                <a:gd name="connsiteY14" fmla="*/ 1985835 h 4186110"/>
                <a:gd name="connsiteX15" fmla="*/ 666750 w 1571625"/>
                <a:gd name="connsiteY15" fmla="*/ 1328610 h 4186110"/>
                <a:gd name="connsiteX16" fmla="*/ 663092 w 1571625"/>
                <a:gd name="connsiteY16" fmla="*/ 1062672 h 4186110"/>
                <a:gd name="connsiteX17" fmla="*/ 276225 w 1571625"/>
                <a:gd name="connsiteY17" fmla="*/ 195135 h 4186110"/>
                <a:gd name="connsiteX18" fmla="*/ 1162050 w 1571625"/>
                <a:gd name="connsiteY18" fmla="*/ 176085 h 4186110"/>
                <a:gd name="connsiteX19" fmla="*/ 742950 w 1571625"/>
                <a:gd name="connsiteY19" fmla="*/ 1061910 h 4186110"/>
                <a:gd name="connsiteX0" fmla="*/ 742950 w 1571625"/>
                <a:gd name="connsiteY0" fmla="*/ 1115535 h 4239735"/>
                <a:gd name="connsiteX1" fmla="*/ 742950 w 1571625"/>
                <a:gd name="connsiteY1" fmla="*/ 1363185 h 4239735"/>
                <a:gd name="connsiteX2" fmla="*/ 1400175 w 1571625"/>
                <a:gd name="connsiteY2" fmla="*/ 2096610 h 4239735"/>
                <a:gd name="connsiteX3" fmla="*/ 1333500 w 1571625"/>
                <a:gd name="connsiteY3" fmla="*/ 2163285 h 4239735"/>
                <a:gd name="connsiteX4" fmla="*/ 857250 w 1571625"/>
                <a:gd name="connsiteY4" fmla="*/ 1601310 h 4239735"/>
                <a:gd name="connsiteX5" fmla="*/ 876300 w 1571625"/>
                <a:gd name="connsiteY5" fmla="*/ 2801460 h 4239735"/>
                <a:gd name="connsiteX6" fmla="*/ 1571625 w 1571625"/>
                <a:gd name="connsiteY6" fmla="*/ 4154010 h 4239735"/>
                <a:gd name="connsiteX7" fmla="*/ 1333500 w 1571625"/>
                <a:gd name="connsiteY7" fmla="*/ 4163535 h 4239735"/>
                <a:gd name="connsiteX8" fmla="*/ 714375 w 1571625"/>
                <a:gd name="connsiteY8" fmla="*/ 2801460 h 4239735"/>
                <a:gd name="connsiteX9" fmla="*/ 180975 w 1571625"/>
                <a:gd name="connsiteY9" fmla="*/ 4239735 h 4239735"/>
                <a:gd name="connsiteX10" fmla="*/ 0 w 1571625"/>
                <a:gd name="connsiteY10" fmla="*/ 4239735 h 4239735"/>
                <a:gd name="connsiteX11" fmla="*/ 542925 w 1571625"/>
                <a:gd name="connsiteY11" fmla="*/ 2820510 h 4239735"/>
                <a:gd name="connsiteX12" fmla="*/ 600075 w 1571625"/>
                <a:gd name="connsiteY12" fmla="*/ 1582260 h 4239735"/>
                <a:gd name="connsiteX13" fmla="*/ 104775 w 1571625"/>
                <a:gd name="connsiteY13" fmla="*/ 2144235 h 4239735"/>
                <a:gd name="connsiteX14" fmla="*/ 57150 w 1571625"/>
                <a:gd name="connsiteY14" fmla="*/ 2039460 h 4239735"/>
                <a:gd name="connsiteX15" fmla="*/ 666750 w 1571625"/>
                <a:gd name="connsiteY15" fmla="*/ 1382235 h 4239735"/>
                <a:gd name="connsiteX16" fmla="*/ 663092 w 1571625"/>
                <a:gd name="connsiteY16" fmla="*/ 1116297 h 4239735"/>
                <a:gd name="connsiteX17" fmla="*/ 276225 w 1571625"/>
                <a:gd name="connsiteY17" fmla="*/ 248760 h 4239735"/>
                <a:gd name="connsiteX18" fmla="*/ 1162050 w 1571625"/>
                <a:gd name="connsiteY18" fmla="*/ 229710 h 4239735"/>
                <a:gd name="connsiteX19" fmla="*/ 742950 w 1571625"/>
                <a:gd name="connsiteY19" fmla="*/ 1115535 h 4239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71625" h="4239735">
                  <a:moveTo>
                    <a:pt x="742950" y="1115535"/>
                  </a:moveTo>
                  <a:lnTo>
                    <a:pt x="742950" y="1363185"/>
                  </a:lnTo>
                  <a:lnTo>
                    <a:pt x="1400175" y="2096610"/>
                  </a:lnTo>
                  <a:lnTo>
                    <a:pt x="1333500" y="2163285"/>
                  </a:lnTo>
                  <a:lnTo>
                    <a:pt x="857250" y="1601310"/>
                  </a:lnTo>
                  <a:lnTo>
                    <a:pt x="876300" y="2801460"/>
                  </a:lnTo>
                  <a:lnTo>
                    <a:pt x="1571625" y="4154010"/>
                  </a:lnTo>
                  <a:lnTo>
                    <a:pt x="1333500" y="4163535"/>
                  </a:lnTo>
                  <a:lnTo>
                    <a:pt x="714375" y="2801460"/>
                  </a:lnTo>
                  <a:lnTo>
                    <a:pt x="180975" y="4239735"/>
                  </a:lnTo>
                  <a:lnTo>
                    <a:pt x="0" y="4239735"/>
                  </a:lnTo>
                  <a:lnTo>
                    <a:pt x="542925" y="2820510"/>
                  </a:lnTo>
                  <a:lnTo>
                    <a:pt x="600075" y="1582260"/>
                  </a:lnTo>
                  <a:lnTo>
                    <a:pt x="104775" y="2144235"/>
                  </a:lnTo>
                  <a:lnTo>
                    <a:pt x="57150" y="2039460"/>
                  </a:lnTo>
                  <a:lnTo>
                    <a:pt x="666750" y="1382235"/>
                  </a:lnTo>
                  <a:cubicBezTo>
                    <a:pt x="665531" y="1293589"/>
                    <a:pt x="664311" y="1204943"/>
                    <a:pt x="663092" y="1116297"/>
                  </a:cubicBezTo>
                  <a:cubicBezTo>
                    <a:pt x="293205" y="1060735"/>
                    <a:pt x="57734" y="561116"/>
                    <a:pt x="276225" y="248760"/>
                  </a:cubicBezTo>
                  <a:cubicBezTo>
                    <a:pt x="494716" y="-63596"/>
                    <a:pt x="936905" y="-94902"/>
                    <a:pt x="1162050" y="229710"/>
                  </a:cubicBezTo>
                  <a:cubicBezTo>
                    <a:pt x="1387195" y="554322"/>
                    <a:pt x="1158875" y="1106010"/>
                    <a:pt x="742950" y="1115535"/>
                  </a:cubicBezTo>
                  <a:close/>
                </a:path>
              </a:pathLst>
            </a:custGeom>
            <a:gradFill flip="none" rotWithShape="1">
              <a:gsLst>
                <a:gs pos="0">
                  <a:srgbClr val="00FF00"/>
                </a:gs>
                <a:gs pos="100000">
                  <a:srgbClr val="FFFF00"/>
                </a:gs>
              </a:gsLst>
              <a:lin ang="162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Freeform 73"/>
            <p:cNvSpPr>
              <a:spLocks noChangeAspect="1"/>
            </p:cNvSpPr>
            <p:nvPr/>
          </p:nvSpPr>
          <p:spPr>
            <a:xfrm>
              <a:off x="6701646" y="1904999"/>
              <a:ext cx="384954" cy="914400"/>
            </a:xfrm>
            <a:custGeom>
              <a:avLst/>
              <a:gdLst>
                <a:gd name="connsiteX0" fmla="*/ 685800 w 1514475"/>
                <a:gd name="connsiteY0" fmla="*/ 885825 h 4010025"/>
                <a:gd name="connsiteX1" fmla="*/ 685800 w 1514475"/>
                <a:gd name="connsiteY1" fmla="*/ 1133475 h 4010025"/>
                <a:gd name="connsiteX2" fmla="*/ 1343025 w 1514475"/>
                <a:gd name="connsiteY2" fmla="*/ 1866900 h 4010025"/>
                <a:gd name="connsiteX3" fmla="*/ 1276350 w 1514475"/>
                <a:gd name="connsiteY3" fmla="*/ 1933575 h 4010025"/>
                <a:gd name="connsiteX4" fmla="*/ 800100 w 1514475"/>
                <a:gd name="connsiteY4" fmla="*/ 1371600 h 4010025"/>
                <a:gd name="connsiteX5" fmla="*/ 819150 w 1514475"/>
                <a:gd name="connsiteY5" fmla="*/ 2571750 h 4010025"/>
                <a:gd name="connsiteX6" fmla="*/ 1514475 w 1514475"/>
                <a:gd name="connsiteY6" fmla="*/ 3924300 h 4010025"/>
                <a:gd name="connsiteX7" fmla="*/ 1276350 w 1514475"/>
                <a:gd name="connsiteY7" fmla="*/ 3933825 h 4010025"/>
                <a:gd name="connsiteX8" fmla="*/ 657225 w 1514475"/>
                <a:gd name="connsiteY8" fmla="*/ 2571750 h 4010025"/>
                <a:gd name="connsiteX9" fmla="*/ 123825 w 1514475"/>
                <a:gd name="connsiteY9" fmla="*/ 4010025 h 4010025"/>
                <a:gd name="connsiteX10" fmla="*/ 0 w 1514475"/>
                <a:gd name="connsiteY10" fmla="*/ 4010025 h 4010025"/>
                <a:gd name="connsiteX11" fmla="*/ 542925 w 1514475"/>
                <a:gd name="connsiteY11" fmla="*/ 2552700 h 4010025"/>
                <a:gd name="connsiteX12" fmla="*/ 542925 w 1514475"/>
                <a:gd name="connsiteY12" fmla="*/ 1352550 h 4010025"/>
                <a:gd name="connsiteX13" fmla="*/ 47625 w 1514475"/>
                <a:gd name="connsiteY13" fmla="*/ 1914525 h 4010025"/>
                <a:gd name="connsiteX14" fmla="*/ 0 w 1514475"/>
                <a:gd name="connsiteY14" fmla="*/ 1809750 h 4010025"/>
                <a:gd name="connsiteX15" fmla="*/ 609600 w 1514475"/>
                <a:gd name="connsiteY15" fmla="*/ 1152525 h 4010025"/>
                <a:gd name="connsiteX16" fmla="*/ 609600 w 1514475"/>
                <a:gd name="connsiteY16" fmla="*/ 904875 h 4010025"/>
                <a:gd name="connsiteX17" fmla="*/ 219075 w 1514475"/>
                <a:gd name="connsiteY17" fmla="*/ 19050 h 4010025"/>
                <a:gd name="connsiteX18" fmla="*/ 1104900 w 1514475"/>
                <a:gd name="connsiteY18" fmla="*/ 0 h 4010025"/>
                <a:gd name="connsiteX19" fmla="*/ 685800 w 1514475"/>
                <a:gd name="connsiteY19" fmla="*/ 885825 h 4010025"/>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70696 h 4194896"/>
                <a:gd name="connsiteX1" fmla="*/ 685800 w 1514475"/>
                <a:gd name="connsiteY1" fmla="*/ 1318346 h 4194896"/>
                <a:gd name="connsiteX2" fmla="*/ 1343025 w 1514475"/>
                <a:gd name="connsiteY2" fmla="*/ 2051771 h 4194896"/>
                <a:gd name="connsiteX3" fmla="*/ 1276350 w 1514475"/>
                <a:gd name="connsiteY3" fmla="*/ 2118446 h 4194896"/>
                <a:gd name="connsiteX4" fmla="*/ 800100 w 1514475"/>
                <a:gd name="connsiteY4" fmla="*/ 1556471 h 4194896"/>
                <a:gd name="connsiteX5" fmla="*/ 819150 w 1514475"/>
                <a:gd name="connsiteY5" fmla="*/ 2756621 h 4194896"/>
                <a:gd name="connsiteX6" fmla="*/ 1514475 w 1514475"/>
                <a:gd name="connsiteY6" fmla="*/ 4109171 h 4194896"/>
                <a:gd name="connsiteX7" fmla="*/ 1276350 w 1514475"/>
                <a:gd name="connsiteY7" fmla="*/ 4118696 h 4194896"/>
                <a:gd name="connsiteX8" fmla="*/ 657225 w 1514475"/>
                <a:gd name="connsiteY8" fmla="*/ 2756621 h 4194896"/>
                <a:gd name="connsiteX9" fmla="*/ 123825 w 1514475"/>
                <a:gd name="connsiteY9" fmla="*/ 4194896 h 4194896"/>
                <a:gd name="connsiteX10" fmla="*/ 0 w 1514475"/>
                <a:gd name="connsiteY10" fmla="*/ 4194896 h 4194896"/>
                <a:gd name="connsiteX11" fmla="*/ 542925 w 1514475"/>
                <a:gd name="connsiteY11" fmla="*/ 2737571 h 4194896"/>
                <a:gd name="connsiteX12" fmla="*/ 542925 w 1514475"/>
                <a:gd name="connsiteY12" fmla="*/ 1537421 h 4194896"/>
                <a:gd name="connsiteX13" fmla="*/ 47625 w 1514475"/>
                <a:gd name="connsiteY13" fmla="*/ 2099396 h 4194896"/>
                <a:gd name="connsiteX14" fmla="*/ 0 w 1514475"/>
                <a:gd name="connsiteY14" fmla="*/ 1994621 h 4194896"/>
                <a:gd name="connsiteX15" fmla="*/ 609600 w 1514475"/>
                <a:gd name="connsiteY15" fmla="*/ 1337396 h 4194896"/>
                <a:gd name="connsiteX16" fmla="*/ 609600 w 1514475"/>
                <a:gd name="connsiteY16" fmla="*/ 1089746 h 4194896"/>
                <a:gd name="connsiteX17" fmla="*/ 219075 w 1514475"/>
                <a:gd name="connsiteY17" fmla="*/ 203921 h 4194896"/>
                <a:gd name="connsiteX18" fmla="*/ 1104900 w 1514475"/>
                <a:gd name="connsiteY18" fmla="*/ 184871 h 4194896"/>
                <a:gd name="connsiteX19" fmla="*/ 685800 w 1514475"/>
                <a:gd name="connsiteY19" fmla="*/ 1070696 h 4194896"/>
                <a:gd name="connsiteX0" fmla="*/ 685800 w 1514475"/>
                <a:gd name="connsiteY0" fmla="*/ 1103154 h 4227354"/>
                <a:gd name="connsiteX1" fmla="*/ 685800 w 1514475"/>
                <a:gd name="connsiteY1" fmla="*/ 1350804 h 4227354"/>
                <a:gd name="connsiteX2" fmla="*/ 1343025 w 1514475"/>
                <a:gd name="connsiteY2" fmla="*/ 2084229 h 4227354"/>
                <a:gd name="connsiteX3" fmla="*/ 1276350 w 1514475"/>
                <a:gd name="connsiteY3" fmla="*/ 2150904 h 4227354"/>
                <a:gd name="connsiteX4" fmla="*/ 800100 w 1514475"/>
                <a:gd name="connsiteY4" fmla="*/ 1588929 h 4227354"/>
                <a:gd name="connsiteX5" fmla="*/ 819150 w 1514475"/>
                <a:gd name="connsiteY5" fmla="*/ 2789079 h 4227354"/>
                <a:gd name="connsiteX6" fmla="*/ 1514475 w 1514475"/>
                <a:gd name="connsiteY6" fmla="*/ 4141629 h 4227354"/>
                <a:gd name="connsiteX7" fmla="*/ 1276350 w 1514475"/>
                <a:gd name="connsiteY7" fmla="*/ 4151154 h 4227354"/>
                <a:gd name="connsiteX8" fmla="*/ 657225 w 1514475"/>
                <a:gd name="connsiteY8" fmla="*/ 2789079 h 4227354"/>
                <a:gd name="connsiteX9" fmla="*/ 123825 w 1514475"/>
                <a:gd name="connsiteY9" fmla="*/ 4227354 h 4227354"/>
                <a:gd name="connsiteX10" fmla="*/ 0 w 1514475"/>
                <a:gd name="connsiteY10" fmla="*/ 4227354 h 4227354"/>
                <a:gd name="connsiteX11" fmla="*/ 542925 w 1514475"/>
                <a:gd name="connsiteY11" fmla="*/ 2770029 h 4227354"/>
                <a:gd name="connsiteX12" fmla="*/ 542925 w 1514475"/>
                <a:gd name="connsiteY12" fmla="*/ 1569879 h 4227354"/>
                <a:gd name="connsiteX13" fmla="*/ 47625 w 1514475"/>
                <a:gd name="connsiteY13" fmla="*/ 2131854 h 4227354"/>
                <a:gd name="connsiteX14" fmla="*/ 0 w 1514475"/>
                <a:gd name="connsiteY14" fmla="*/ 2027079 h 4227354"/>
                <a:gd name="connsiteX15" fmla="*/ 609600 w 1514475"/>
                <a:gd name="connsiteY15" fmla="*/ 1369854 h 4227354"/>
                <a:gd name="connsiteX16" fmla="*/ 609600 w 1514475"/>
                <a:gd name="connsiteY16" fmla="*/ 1122204 h 4227354"/>
                <a:gd name="connsiteX17" fmla="*/ 219075 w 1514475"/>
                <a:gd name="connsiteY17" fmla="*/ 236379 h 4227354"/>
                <a:gd name="connsiteX18" fmla="*/ 1104900 w 1514475"/>
                <a:gd name="connsiteY18" fmla="*/ 217329 h 4227354"/>
                <a:gd name="connsiteX19" fmla="*/ 685800 w 1514475"/>
                <a:gd name="connsiteY19" fmla="*/ 1103154 h 4227354"/>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542925 w 1514475"/>
                <a:gd name="connsiteY11" fmla="*/ 27797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485775 w 1514475"/>
                <a:gd name="connsiteY11" fmla="*/ 28178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742950 w 1571625"/>
                <a:gd name="connsiteY0" fmla="*/ 1112838 h 4237038"/>
                <a:gd name="connsiteX1" fmla="*/ 742950 w 1571625"/>
                <a:gd name="connsiteY1" fmla="*/ 1360488 h 4237038"/>
                <a:gd name="connsiteX2" fmla="*/ 1400175 w 1571625"/>
                <a:gd name="connsiteY2" fmla="*/ 2093913 h 4237038"/>
                <a:gd name="connsiteX3" fmla="*/ 1333500 w 1571625"/>
                <a:gd name="connsiteY3" fmla="*/ 2160588 h 4237038"/>
                <a:gd name="connsiteX4" fmla="*/ 857250 w 1571625"/>
                <a:gd name="connsiteY4" fmla="*/ 1598613 h 4237038"/>
                <a:gd name="connsiteX5" fmla="*/ 876300 w 1571625"/>
                <a:gd name="connsiteY5" fmla="*/ 2798763 h 4237038"/>
                <a:gd name="connsiteX6" fmla="*/ 1571625 w 1571625"/>
                <a:gd name="connsiteY6" fmla="*/ 4151313 h 4237038"/>
                <a:gd name="connsiteX7" fmla="*/ 1333500 w 1571625"/>
                <a:gd name="connsiteY7" fmla="*/ 4160838 h 4237038"/>
                <a:gd name="connsiteX8" fmla="*/ 714375 w 1571625"/>
                <a:gd name="connsiteY8" fmla="*/ 2798763 h 4237038"/>
                <a:gd name="connsiteX9" fmla="*/ 180975 w 1571625"/>
                <a:gd name="connsiteY9" fmla="*/ 4237038 h 4237038"/>
                <a:gd name="connsiteX10" fmla="*/ 0 w 1571625"/>
                <a:gd name="connsiteY10" fmla="*/ 4237038 h 4237038"/>
                <a:gd name="connsiteX11" fmla="*/ 542925 w 1571625"/>
                <a:gd name="connsiteY11" fmla="*/ 2817813 h 4237038"/>
                <a:gd name="connsiteX12" fmla="*/ 600075 w 1571625"/>
                <a:gd name="connsiteY12" fmla="*/ 1579563 h 4237038"/>
                <a:gd name="connsiteX13" fmla="*/ 104775 w 1571625"/>
                <a:gd name="connsiteY13" fmla="*/ 2141538 h 4237038"/>
                <a:gd name="connsiteX14" fmla="*/ 57150 w 1571625"/>
                <a:gd name="connsiteY14" fmla="*/ 2036763 h 4237038"/>
                <a:gd name="connsiteX15" fmla="*/ 666750 w 1571625"/>
                <a:gd name="connsiteY15" fmla="*/ 1379538 h 4237038"/>
                <a:gd name="connsiteX16" fmla="*/ 666750 w 1571625"/>
                <a:gd name="connsiteY16" fmla="*/ 1131888 h 4237038"/>
                <a:gd name="connsiteX17" fmla="*/ 276225 w 1571625"/>
                <a:gd name="connsiteY17" fmla="*/ 246063 h 4237038"/>
                <a:gd name="connsiteX18" fmla="*/ 1162050 w 1571625"/>
                <a:gd name="connsiteY18" fmla="*/ 227013 h 4237038"/>
                <a:gd name="connsiteX19" fmla="*/ 742950 w 1571625"/>
                <a:gd name="connsiteY19" fmla="*/ 1112838 h 4237038"/>
                <a:gd name="connsiteX0" fmla="*/ 742950 w 1571625"/>
                <a:gd name="connsiteY0" fmla="*/ 1105536 h 4229736"/>
                <a:gd name="connsiteX1" fmla="*/ 742950 w 1571625"/>
                <a:gd name="connsiteY1" fmla="*/ 1353186 h 4229736"/>
                <a:gd name="connsiteX2" fmla="*/ 1400175 w 1571625"/>
                <a:gd name="connsiteY2" fmla="*/ 2086611 h 4229736"/>
                <a:gd name="connsiteX3" fmla="*/ 1333500 w 1571625"/>
                <a:gd name="connsiteY3" fmla="*/ 2153286 h 4229736"/>
                <a:gd name="connsiteX4" fmla="*/ 857250 w 1571625"/>
                <a:gd name="connsiteY4" fmla="*/ 1591311 h 4229736"/>
                <a:gd name="connsiteX5" fmla="*/ 876300 w 1571625"/>
                <a:gd name="connsiteY5" fmla="*/ 2791461 h 4229736"/>
                <a:gd name="connsiteX6" fmla="*/ 1571625 w 1571625"/>
                <a:gd name="connsiteY6" fmla="*/ 4144011 h 4229736"/>
                <a:gd name="connsiteX7" fmla="*/ 1333500 w 1571625"/>
                <a:gd name="connsiteY7" fmla="*/ 4153536 h 4229736"/>
                <a:gd name="connsiteX8" fmla="*/ 714375 w 1571625"/>
                <a:gd name="connsiteY8" fmla="*/ 2791461 h 4229736"/>
                <a:gd name="connsiteX9" fmla="*/ 180975 w 1571625"/>
                <a:gd name="connsiteY9" fmla="*/ 4229736 h 4229736"/>
                <a:gd name="connsiteX10" fmla="*/ 0 w 1571625"/>
                <a:gd name="connsiteY10" fmla="*/ 4229736 h 4229736"/>
                <a:gd name="connsiteX11" fmla="*/ 542925 w 1571625"/>
                <a:gd name="connsiteY11" fmla="*/ 2810511 h 4229736"/>
                <a:gd name="connsiteX12" fmla="*/ 600075 w 1571625"/>
                <a:gd name="connsiteY12" fmla="*/ 1572261 h 4229736"/>
                <a:gd name="connsiteX13" fmla="*/ 104775 w 1571625"/>
                <a:gd name="connsiteY13" fmla="*/ 2134236 h 4229736"/>
                <a:gd name="connsiteX14" fmla="*/ 57150 w 1571625"/>
                <a:gd name="connsiteY14" fmla="*/ 2029461 h 4229736"/>
                <a:gd name="connsiteX15" fmla="*/ 666750 w 1571625"/>
                <a:gd name="connsiteY15" fmla="*/ 1372236 h 4229736"/>
                <a:gd name="connsiteX16" fmla="*/ 666750 w 1571625"/>
                <a:gd name="connsiteY16" fmla="*/ 1124586 h 4229736"/>
                <a:gd name="connsiteX17" fmla="*/ 276225 w 1571625"/>
                <a:gd name="connsiteY17" fmla="*/ 238761 h 4229736"/>
                <a:gd name="connsiteX18" fmla="*/ 1162050 w 1571625"/>
                <a:gd name="connsiteY18" fmla="*/ 219711 h 4229736"/>
                <a:gd name="connsiteX19" fmla="*/ 742950 w 1571625"/>
                <a:gd name="connsiteY19" fmla="*/ 1105536 h 4229736"/>
                <a:gd name="connsiteX0" fmla="*/ 742950 w 1571625"/>
                <a:gd name="connsiteY0" fmla="*/ 1061910 h 4186110"/>
                <a:gd name="connsiteX1" fmla="*/ 742950 w 1571625"/>
                <a:gd name="connsiteY1" fmla="*/ 1309560 h 4186110"/>
                <a:gd name="connsiteX2" fmla="*/ 1400175 w 1571625"/>
                <a:gd name="connsiteY2" fmla="*/ 2042985 h 4186110"/>
                <a:gd name="connsiteX3" fmla="*/ 1333500 w 1571625"/>
                <a:gd name="connsiteY3" fmla="*/ 2109660 h 4186110"/>
                <a:gd name="connsiteX4" fmla="*/ 857250 w 1571625"/>
                <a:gd name="connsiteY4" fmla="*/ 1547685 h 4186110"/>
                <a:gd name="connsiteX5" fmla="*/ 876300 w 1571625"/>
                <a:gd name="connsiteY5" fmla="*/ 2747835 h 4186110"/>
                <a:gd name="connsiteX6" fmla="*/ 1571625 w 1571625"/>
                <a:gd name="connsiteY6" fmla="*/ 4100385 h 4186110"/>
                <a:gd name="connsiteX7" fmla="*/ 1333500 w 1571625"/>
                <a:gd name="connsiteY7" fmla="*/ 4109910 h 4186110"/>
                <a:gd name="connsiteX8" fmla="*/ 714375 w 1571625"/>
                <a:gd name="connsiteY8" fmla="*/ 2747835 h 4186110"/>
                <a:gd name="connsiteX9" fmla="*/ 180975 w 1571625"/>
                <a:gd name="connsiteY9" fmla="*/ 4186110 h 4186110"/>
                <a:gd name="connsiteX10" fmla="*/ 0 w 1571625"/>
                <a:gd name="connsiteY10" fmla="*/ 4186110 h 4186110"/>
                <a:gd name="connsiteX11" fmla="*/ 542925 w 1571625"/>
                <a:gd name="connsiteY11" fmla="*/ 2766885 h 4186110"/>
                <a:gd name="connsiteX12" fmla="*/ 600075 w 1571625"/>
                <a:gd name="connsiteY12" fmla="*/ 1528635 h 4186110"/>
                <a:gd name="connsiteX13" fmla="*/ 104775 w 1571625"/>
                <a:gd name="connsiteY13" fmla="*/ 2090610 h 4186110"/>
                <a:gd name="connsiteX14" fmla="*/ 57150 w 1571625"/>
                <a:gd name="connsiteY14" fmla="*/ 1985835 h 4186110"/>
                <a:gd name="connsiteX15" fmla="*/ 666750 w 1571625"/>
                <a:gd name="connsiteY15" fmla="*/ 1328610 h 4186110"/>
                <a:gd name="connsiteX16" fmla="*/ 663092 w 1571625"/>
                <a:gd name="connsiteY16" fmla="*/ 1062672 h 4186110"/>
                <a:gd name="connsiteX17" fmla="*/ 276225 w 1571625"/>
                <a:gd name="connsiteY17" fmla="*/ 195135 h 4186110"/>
                <a:gd name="connsiteX18" fmla="*/ 1162050 w 1571625"/>
                <a:gd name="connsiteY18" fmla="*/ 176085 h 4186110"/>
                <a:gd name="connsiteX19" fmla="*/ 742950 w 1571625"/>
                <a:gd name="connsiteY19" fmla="*/ 1061910 h 4186110"/>
                <a:gd name="connsiteX0" fmla="*/ 742950 w 1571625"/>
                <a:gd name="connsiteY0" fmla="*/ 1115535 h 4239735"/>
                <a:gd name="connsiteX1" fmla="*/ 742950 w 1571625"/>
                <a:gd name="connsiteY1" fmla="*/ 1363185 h 4239735"/>
                <a:gd name="connsiteX2" fmla="*/ 1400175 w 1571625"/>
                <a:gd name="connsiteY2" fmla="*/ 2096610 h 4239735"/>
                <a:gd name="connsiteX3" fmla="*/ 1333500 w 1571625"/>
                <a:gd name="connsiteY3" fmla="*/ 2163285 h 4239735"/>
                <a:gd name="connsiteX4" fmla="*/ 857250 w 1571625"/>
                <a:gd name="connsiteY4" fmla="*/ 1601310 h 4239735"/>
                <a:gd name="connsiteX5" fmla="*/ 876300 w 1571625"/>
                <a:gd name="connsiteY5" fmla="*/ 2801460 h 4239735"/>
                <a:gd name="connsiteX6" fmla="*/ 1571625 w 1571625"/>
                <a:gd name="connsiteY6" fmla="*/ 4154010 h 4239735"/>
                <a:gd name="connsiteX7" fmla="*/ 1333500 w 1571625"/>
                <a:gd name="connsiteY7" fmla="*/ 4163535 h 4239735"/>
                <a:gd name="connsiteX8" fmla="*/ 714375 w 1571625"/>
                <a:gd name="connsiteY8" fmla="*/ 2801460 h 4239735"/>
                <a:gd name="connsiteX9" fmla="*/ 180975 w 1571625"/>
                <a:gd name="connsiteY9" fmla="*/ 4239735 h 4239735"/>
                <a:gd name="connsiteX10" fmla="*/ 0 w 1571625"/>
                <a:gd name="connsiteY10" fmla="*/ 4239735 h 4239735"/>
                <a:gd name="connsiteX11" fmla="*/ 542925 w 1571625"/>
                <a:gd name="connsiteY11" fmla="*/ 2820510 h 4239735"/>
                <a:gd name="connsiteX12" fmla="*/ 600075 w 1571625"/>
                <a:gd name="connsiteY12" fmla="*/ 1582260 h 4239735"/>
                <a:gd name="connsiteX13" fmla="*/ 104775 w 1571625"/>
                <a:gd name="connsiteY13" fmla="*/ 2144235 h 4239735"/>
                <a:gd name="connsiteX14" fmla="*/ 57150 w 1571625"/>
                <a:gd name="connsiteY14" fmla="*/ 2039460 h 4239735"/>
                <a:gd name="connsiteX15" fmla="*/ 666750 w 1571625"/>
                <a:gd name="connsiteY15" fmla="*/ 1382235 h 4239735"/>
                <a:gd name="connsiteX16" fmla="*/ 663092 w 1571625"/>
                <a:gd name="connsiteY16" fmla="*/ 1116297 h 4239735"/>
                <a:gd name="connsiteX17" fmla="*/ 276225 w 1571625"/>
                <a:gd name="connsiteY17" fmla="*/ 248760 h 4239735"/>
                <a:gd name="connsiteX18" fmla="*/ 1162050 w 1571625"/>
                <a:gd name="connsiteY18" fmla="*/ 229710 h 4239735"/>
                <a:gd name="connsiteX19" fmla="*/ 742950 w 1571625"/>
                <a:gd name="connsiteY19" fmla="*/ 1115535 h 4239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71625" h="4239735">
                  <a:moveTo>
                    <a:pt x="742950" y="1115535"/>
                  </a:moveTo>
                  <a:lnTo>
                    <a:pt x="742950" y="1363185"/>
                  </a:lnTo>
                  <a:lnTo>
                    <a:pt x="1400175" y="2096610"/>
                  </a:lnTo>
                  <a:lnTo>
                    <a:pt x="1333500" y="2163285"/>
                  </a:lnTo>
                  <a:lnTo>
                    <a:pt x="857250" y="1601310"/>
                  </a:lnTo>
                  <a:lnTo>
                    <a:pt x="876300" y="2801460"/>
                  </a:lnTo>
                  <a:lnTo>
                    <a:pt x="1571625" y="4154010"/>
                  </a:lnTo>
                  <a:lnTo>
                    <a:pt x="1333500" y="4163535"/>
                  </a:lnTo>
                  <a:lnTo>
                    <a:pt x="714375" y="2801460"/>
                  </a:lnTo>
                  <a:lnTo>
                    <a:pt x="180975" y="4239735"/>
                  </a:lnTo>
                  <a:lnTo>
                    <a:pt x="0" y="4239735"/>
                  </a:lnTo>
                  <a:lnTo>
                    <a:pt x="542925" y="2820510"/>
                  </a:lnTo>
                  <a:lnTo>
                    <a:pt x="600075" y="1582260"/>
                  </a:lnTo>
                  <a:lnTo>
                    <a:pt x="104775" y="2144235"/>
                  </a:lnTo>
                  <a:lnTo>
                    <a:pt x="57150" y="2039460"/>
                  </a:lnTo>
                  <a:lnTo>
                    <a:pt x="666750" y="1382235"/>
                  </a:lnTo>
                  <a:cubicBezTo>
                    <a:pt x="665531" y="1293589"/>
                    <a:pt x="664311" y="1204943"/>
                    <a:pt x="663092" y="1116297"/>
                  </a:cubicBezTo>
                  <a:cubicBezTo>
                    <a:pt x="293205" y="1060735"/>
                    <a:pt x="57734" y="561116"/>
                    <a:pt x="276225" y="248760"/>
                  </a:cubicBezTo>
                  <a:cubicBezTo>
                    <a:pt x="494716" y="-63596"/>
                    <a:pt x="936905" y="-94902"/>
                    <a:pt x="1162050" y="229710"/>
                  </a:cubicBezTo>
                  <a:cubicBezTo>
                    <a:pt x="1387195" y="554322"/>
                    <a:pt x="1158875" y="1106010"/>
                    <a:pt x="742950" y="1115535"/>
                  </a:cubicBezTo>
                  <a:close/>
                </a:path>
              </a:pathLst>
            </a:custGeom>
            <a:gradFill flip="none" rotWithShape="1">
              <a:gsLst>
                <a:gs pos="0">
                  <a:srgbClr val="0000FF"/>
                </a:gs>
                <a:gs pos="100000">
                  <a:srgbClr val="FF0000"/>
                </a:gs>
              </a:gsLst>
              <a:lin ang="162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5" name="Freeform 48">
            <a:extLst>
              <a:ext uri="{FF2B5EF4-FFF2-40B4-BE49-F238E27FC236}">
                <a16:creationId xmlns:a16="http://schemas.microsoft.com/office/drawing/2014/main" id="{680FC2B2-8735-4CB8-994C-DAC4679BBF26}"/>
              </a:ext>
            </a:extLst>
          </p:cNvPr>
          <p:cNvSpPr>
            <a:spLocks noChangeAspect="1"/>
          </p:cNvSpPr>
          <p:nvPr/>
        </p:nvSpPr>
        <p:spPr>
          <a:xfrm>
            <a:off x="7848600" y="5715334"/>
            <a:ext cx="195269" cy="463831"/>
          </a:xfrm>
          <a:custGeom>
            <a:avLst/>
            <a:gdLst>
              <a:gd name="connsiteX0" fmla="*/ 685800 w 1514475"/>
              <a:gd name="connsiteY0" fmla="*/ 885825 h 4010025"/>
              <a:gd name="connsiteX1" fmla="*/ 685800 w 1514475"/>
              <a:gd name="connsiteY1" fmla="*/ 1133475 h 4010025"/>
              <a:gd name="connsiteX2" fmla="*/ 1343025 w 1514475"/>
              <a:gd name="connsiteY2" fmla="*/ 1866900 h 4010025"/>
              <a:gd name="connsiteX3" fmla="*/ 1276350 w 1514475"/>
              <a:gd name="connsiteY3" fmla="*/ 1933575 h 4010025"/>
              <a:gd name="connsiteX4" fmla="*/ 800100 w 1514475"/>
              <a:gd name="connsiteY4" fmla="*/ 1371600 h 4010025"/>
              <a:gd name="connsiteX5" fmla="*/ 819150 w 1514475"/>
              <a:gd name="connsiteY5" fmla="*/ 2571750 h 4010025"/>
              <a:gd name="connsiteX6" fmla="*/ 1514475 w 1514475"/>
              <a:gd name="connsiteY6" fmla="*/ 3924300 h 4010025"/>
              <a:gd name="connsiteX7" fmla="*/ 1276350 w 1514475"/>
              <a:gd name="connsiteY7" fmla="*/ 3933825 h 4010025"/>
              <a:gd name="connsiteX8" fmla="*/ 657225 w 1514475"/>
              <a:gd name="connsiteY8" fmla="*/ 2571750 h 4010025"/>
              <a:gd name="connsiteX9" fmla="*/ 123825 w 1514475"/>
              <a:gd name="connsiteY9" fmla="*/ 4010025 h 4010025"/>
              <a:gd name="connsiteX10" fmla="*/ 0 w 1514475"/>
              <a:gd name="connsiteY10" fmla="*/ 4010025 h 4010025"/>
              <a:gd name="connsiteX11" fmla="*/ 542925 w 1514475"/>
              <a:gd name="connsiteY11" fmla="*/ 2552700 h 4010025"/>
              <a:gd name="connsiteX12" fmla="*/ 542925 w 1514475"/>
              <a:gd name="connsiteY12" fmla="*/ 1352550 h 4010025"/>
              <a:gd name="connsiteX13" fmla="*/ 47625 w 1514475"/>
              <a:gd name="connsiteY13" fmla="*/ 1914525 h 4010025"/>
              <a:gd name="connsiteX14" fmla="*/ 0 w 1514475"/>
              <a:gd name="connsiteY14" fmla="*/ 1809750 h 4010025"/>
              <a:gd name="connsiteX15" fmla="*/ 609600 w 1514475"/>
              <a:gd name="connsiteY15" fmla="*/ 1152525 h 4010025"/>
              <a:gd name="connsiteX16" fmla="*/ 609600 w 1514475"/>
              <a:gd name="connsiteY16" fmla="*/ 904875 h 4010025"/>
              <a:gd name="connsiteX17" fmla="*/ 219075 w 1514475"/>
              <a:gd name="connsiteY17" fmla="*/ 19050 h 4010025"/>
              <a:gd name="connsiteX18" fmla="*/ 1104900 w 1514475"/>
              <a:gd name="connsiteY18" fmla="*/ 0 h 4010025"/>
              <a:gd name="connsiteX19" fmla="*/ 685800 w 1514475"/>
              <a:gd name="connsiteY19" fmla="*/ 885825 h 4010025"/>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70696 h 4194896"/>
              <a:gd name="connsiteX1" fmla="*/ 685800 w 1514475"/>
              <a:gd name="connsiteY1" fmla="*/ 1318346 h 4194896"/>
              <a:gd name="connsiteX2" fmla="*/ 1343025 w 1514475"/>
              <a:gd name="connsiteY2" fmla="*/ 2051771 h 4194896"/>
              <a:gd name="connsiteX3" fmla="*/ 1276350 w 1514475"/>
              <a:gd name="connsiteY3" fmla="*/ 2118446 h 4194896"/>
              <a:gd name="connsiteX4" fmla="*/ 800100 w 1514475"/>
              <a:gd name="connsiteY4" fmla="*/ 1556471 h 4194896"/>
              <a:gd name="connsiteX5" fmla="*/ 819150 w 1514475"/>
              <a:gd name="connsiteY5" fmla="*/ 2756621 h 4194896"/>
              <a:gd name="connsiteX6" fmla="*/ 1514475 w 1514475"/>
              <a:gd name="connsiteY6" fmla="*/ 4109171 h 4194896"/>
              <a:gd name="connsiteX7" fmla="*/ 1276350 w 1514475"/>
              <a:gd name="connsiteY7" fmla="*/ 4118696 h 4194896"/>
              <a:gd name="connsiteX8" fmla="*/ 657225 w 1514475"/>
              <a:gd name="connsiteY8" fmla="*/ 2756621 h 4194896"/>
              <a:gd name="connsiteX9" fmla="*/ 123825 w 1514475"/>
              <a:gd name="connsiteY9" fmla="*/ 4194896 h 4194896"/>
              <a:gd name="connsiteX10" fmla="*/ 0 w 1514475"/>
              <a:gd name="connsiteY10" fmla="*/ 4194896 h 4194896"/>
              <a:gd name="connsiteX11" fmla="*/ 542925 w 1514475"/>
              <a:gd name="connsiteY11" fmla="*/ 2737571 h 4194896"/>
              <a:gd name="connsiteX12" fmla="*/ 542925 w 1514475"/>
              <a:gd name="connsiteY12" fmla="*/ 1537421 h 4194896"/>
              <a:gd name="connsiteX13" fmla="*/ 47625 w 1514475"/>
              <a:gd name="connsiteY13" fmla="*/ 2099396 h 4194896"/>
              <a:gd name="connsiteX14" fmla="*/ 0 w 1514475"/>
              <a:gd name="connsiteY14" fmla="*/ 1994621 h 4194896"/>
              <a:gd name="connsiteX15" fmla="*/ 609600 w 1514475"/>
              <a:gd name="connsiteY15" fmla="*/ 1337396 h 4194896"/>
              <a:gd name="connsiteX16" fmla="*/ 609600 w 1514475"/>
              <a:gd name="connsiteY16" fmla="*/ 1089746 h 4194896"/>
              <a:gd name="connsiteX17" fmla="*/ 219075 w 1514475"/>
              <a:gd name="connsiteY17" fmla="*/ 203921 h 4194896"/>
              <a:gd name="connsiteX18" fmla="*/ 1104900 w 1514475"/>
              <a:gd name="connsiteY18" fmla="*/ 184871 h 4194896"/>
              <a:gd name="connsiteX19" fmla="*/ 685800 w 1514475"/>
              <a:gd name="connsiteY19" fmla="*/ 1070696 h 4194896"/>
              <a:gd name="connsiteX0" fmla="*/ 685800 w 1514475"/>
              <a:gd name="connsiteY0" fmla="*/ 1103154 h 4227354"/>
              <a:gd name="connsiteX1" fmla="*/ 685800 w 1514475"/>
              <a:gd name="connsiteY1" fmla="*/ 1350804 h 4227354"/>
              <a:gd name="connsiteX2" fmla="*/ 1343025 w 1514475"/>
              <a:gd name="connsiteY2" fmla="*/ 2084229 h 4227354"/>
              <a:gd name="connsiteX3" fmla="*/ 1276350 w 1514475"/>
              <a:gd name="connsiteY3" fmla="*/ 2150904 h 4227354"/>
              <a:gd name="connsiteX4" fmla="*/ 800100 w 1514475"/>
              <a:gd name="connsiteY4" fmla="*/ 1588929 h 4227354"/>
              <a:gd name="connsiteX5" fmla="*/ 819150 w 1514475"/>
              <a:gd name="connsiteY5" fmla="*/ 2789079 h 4227354"/>
              <a:gd name="connsiteX6" fmla="*/ 1514475 w 1514475"/>
              <a:gd name="connsiteY6" fmla="*/ 4141629 h 4227354"/>
              <a:gd name="connsiteX7" fmla="*/ 1276350 w 1514475"/>
              <a:gd name="connsiteY7" fmla="*/ 4151154 h 4227354"/>
              <a:gd name="connsiteX8" fmla="*/ 657225 w 1514475"/>
              <a:gd name="connsiteY8" fmla="*/ 2789079 h 4227354"/>
              <a:gd name="connsiteX9" fmla="*/ 123825 w 1514475"/>
              <a:gd name="connsiteY9" fmla="*/ 4227354 h 4227354"/>
              <a:gd name="connsiteX10" fmla="*/ 0 w 1514475"/>
              <a:gd name="connsiteY10" fmla="*/ 4227354 h 4227354"/>
              <a:gd name="connsiteX11" fmla="*/ 542925 w 1514475"/>
              <a:gd name="connsiteY11" fmla="*/ 2770029 h 4227354"/>
              <a:gd name="connsiteX12" fmla="*/ 542925 w 1514475"/>
              <a:gd name="connsiteY12" fmla="*/ 1569879 h 4227354"/>
              <a:gd name="connsiteX13" fmla="*/ 47625 w 1514475"/>
              <a:gd name="connsiteY13" fmla="*/ 2131854 h 4227354"/>
              <a:gd name="connsiteX14" fmla="*/ 0 w 1514475"/>
              <a:gd name="connsiteY14" fmla="*/ 2027079 h 4227354"/>
              <a:gd name="connsiteX15" fmla="*/ 609600 w 1514475"/>
              <a:gd name="connsiteY15" fmla="*/ 1369854 h 4227354"/>
              <a:gd name="connsiteX16" fmla="*/ 609600 w 1514475"/>
              <a:gd name="connsiteY16" fmla="*/ 1122204 h 4227354"/>
              <a:gd name="connsiteX17" fmla="*/ 219075 w 1514475"/>
              <a:gd name="connsiteY17" fmla="*/ 236379 h 4227354"/>
              <a:gd name="connsiteX18" fmla="*/ 1104900 w 1514475"/>
              <a:gd name="connsiteY18" fmla="*/ 217329 h 4227354"/>
              <a:gd name="connsiteX19" fmla="*/ 685800 w 1514475"/>
              <a:gd name="connsiteY19" fmla="*/ 1103154 h 4227354"/>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542925 w 1514475"/>
              <a:gd name="connsiteY11" fmla="*/ 27797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485775 w 1514475"/>
              <a:gd name="connsiteY11" fmla="*/ 28178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742950 w 1571625"/>
              <a:gd name="connsiteY0" fmla="*/ 1112838 h 4237038"/>
              <a:gd name="connsiteX1" fmla="*/ 742950 w 1571625"/>
              <a:gd name="connsiteY1" fmla="*/ 1360488 h 4237038"/>
              <a:gd name="connsiteX2" fmla="*/ 1400175 w 1571625"/>
              <a:gd name="connsiteY2" fmla="*/ 2093913 h 4237038"/>
              <a:gd name="connsiteX3" fmla="*/ 1333500 w 1571625"/>
              <a:gd name="connsiteY3" fmla="*/ 2160588 h 4237038"/>
              <a:gd name="connsiteX4" fmla="*/ 857250 w 1571625"/>
              <a:gd name="connsiteY4" fmla="*/ 1598613 h 4237038"/>
              <a:gd name="connsiteX5" fmla="*/ 876300 w 1571625"/>
              <a:gd name="connsiteY5" fmla="*/ 2798763 h 4237038"/>
              <a:gd name="connsiteX6" fmla="*/ 1571625 w 1571625"/>
              <a:gd name="connsiteY6" fmla="*/ 4151313 h 4237038"/>
              <a:gd name="connsiteX7" fmla="*/ 1333500 w 1571625"/>
              <a:gd name="connsiteY7" fmla="*/ 4160838 h 4237038"/>
              <a:gd name="connsiteX8" fmla="*/ 714375 w 1571625"/>
              <a:gd name="connsiteY8" fmla="*/ 2798763 h 4237038"/>
              <a:gd name="connsiteX9" fmla="*/ 180975 w 1571625"/>
              <a:gd name="connsiteY9" fmla="*/ 4237038 h 4237038"/>
              <a:gd name="connsiteX10" fmla="*/ 0 w 1571625"/>
              <a:gd name="connsiteY10" fmla="*/ 4237038 h 4237038"/>
              <a:gd name="connsiteX11" fmla="*/ 542925 w 1571625"/>
              <a:gd name="connsiteY11" fmla="*/ 2817813 h 4237038"/>
              <a:gd name="connsiteX12" fmla="*/ 600075 w 1571625"/>
              <a:gd name="connsiteY12" fmla="*/ 1579563 h 4237038"/>
              <a:gd name="connsiteX13" fmla="*/ 104775 w 1571625"/>
              <a:gd name="connsiteY13" fmla="*/ 2141538 h 4237038"/>
              <a:gd name="connsiteX14" fmla="*/ 57150 w 1571625"/>
              <a:gd name="connsiteY14" fmla="*/ 2036763 h 4237038"/>
              <a:gd name="connsiteX15" fmla="*/ 666750 w 1571625"/>
              <a:gd name="connsiteY15" fmla="*/ 1379538 h 4237038"/>
              <a:gd name="connsiteX16" fmla="*/ 666750 w 1571625"/>
              <a:gd name="connsiteY16" fmla="*/ 1131888 h 4237038"/>
              <a:gd name="connsiteX17" fmla="*/ 276225 w 1571625"/>
              <a:gd name="connsiteY17" fmla="*/ 246063 h 4237038"/>
              <a:gd name="connsiteX18" fmla="*/ 1162050 w 1571625"/>
              <a:gd name="connsiteY18" fmla="*/ 227013 h 4237038"/>
              <a:gd name="connsiteX19" fmla="*/ 742950 w 1571625"/>
              <a:gd name="connsiteY19" fmla="*/ 1112838 h 4237038"/>
              <a:gd name="connsiteX0" fmla="*/ 742950 w 1571625"/>
              <a:gd name="connsiteY0" fmla="*/ 1105536 h 4229736"/>
              <a:gd name="connsiteX1" fmla="*/ 742950 w 1571625"/>
              <a:gd name="connsiteY1" fmla="*/ 1353186 h 4229736"/>
              <a:gd name="connsiteX2" fmla="*/ 1400175 w 1571625"/>
              <a:gd name="connsiteY2" fmla="*/ 2086611 h 4229736"/>
              <a:gd name="connsiteX3" fmla="*/ 1333500 w 1571625"/>
              <a:gd name="connsiteY3" fmla="*/ 2153286 h 4229736"/>
              <a:gd name="connsiteX4" fmla="*/ 857250 w 1571625"/>
              <a:gd name="connsiteY4" fmla="*/ 1591311 h 4229736"/>
              <a:gd name="connsiteX5" fmla="*/ 876300 w 1571625"/>
              <a:gd name="connsiteY5" fmla="*/ 2791461 h 4229736"/>
              <a:gd name="connsiteX6" fmla="*/ 1571625 w 1571625"/>
              <a:gd name="connsiteY6" fmla="*/ 4144011 h 4229736"/>
              <a:gd name="connsiteX7" fmla="*/ 1333500 w 1571625"/>
              <a:gd name="connsiteY7" fmla="*/ 4153536 h 4229736"/>
              <a:gd name="connsiteX8" fmla="*/ 714375 w 1571625"/>
              <a:gd name="connsiteY8" fmla="*/ 2791461 h 4229736"/>
              <a:gd name="connsiteX9" fmla="*/ 180975 w 1571625"/>
              <a:gd name="connsiteY9" fmla="*/ 4229736 h 4229736"/>
              <a:gd name="connsiteX10" fmla="*/ 0 w 1571625"/>
              <a:gd name="connsiteY10" fmla="*/ 4229736 h 4229736"/>
              <a:gd name="connsiteX11" fmla="*/ 542925 w 1571625"/>
              <a:gd name="connsiteY11" fmla="*/ 2810511 h 4229736"/>
              <a:gd name="connsiteX12" fmla="*/ 600075 w 1571625"/>
              <a:gd name="connsiteY12" fmla="*/ 1572261 h 4229736"/>
              <a:gd name="connsiteX13" fmla="*/ 104775 w 1571625"/>
              <a:gd name="connsiteY13" fmla="*/ 2134236 h 4229736"/>
              <a:gd name="connsiteX14" fmla="*/ 57150 w 1571625"/>
              <a:gd name="connsiteY14" fmla="*/ 2029461 h 4229736"/>
              <a:gd name="connsiteX15" fmla="*/ 666750 w 1571625"/>
              <a:gd name="connsiteY15" fmla="*/ 1372236 h 4229736"/>
              <a:gd name="connsiteX16" fmla="*/ 666750 w 1571625"/>
              <a:gd name="connsiteY16" fmla="*/ 1124586 h 4229736"/>
              <a:gd name="connsiteX17" fmla="*/ 276225 w 1571625"/>
              <a:gd name="connsiteY17" fmla="*/ 238761 h 4229736"/>
              <a:gd name="connsiteX18" fmla="*/ 1162050 w 1571625"/>
              <a:gd name="connsiteY18" fmla="*/ 219711 h 4229736"/>
              <a:gd name="connsiteX19" fmla="*/ 742950 w 1571625"/>
              <a:gd name="connsiteY19" fmla="*/ 1105536 h 4229736"/>
              <a:gd name="connsiteX0" fmla="*/ 742950 w 1571625"/>
              <a:gd name="connsiteY0" fmla="*/ 1061910 h 4186110"/>
              <a:gd name="connsiteX1" fmla="*/ 742950 w 1571625"/>
              <a:gd name="connsiteY1" fmla="*/ 1309560 h 4186110"/>
              <a:gd name="connsiteX2" fmla="*/ 1400175 w 1571625"/>
              <a:gd name="connsiteY2" fmla="*/ 2042985 h 4186110"/>
              <a:gd name="connsiteX3" fmla="*/ 1333500 w 1571625"/>
              <a:gd name="connsiteY3" fmla="*/ 2109660 h 4186110"/>
              <a:gd name="connsiteX4" fmla="*/ 857250 w 1571625"/>
              <a:gd name="connsiteY4" fmla="*/ 1547685 h 4186110"/>
              <a:gd name="connsiteX5" fmla="*/ 876300 w 1571625"/>
              <a:gd name="connsiteY5" fmla="*/ 2747835 h 4186110"/>
              <a:gd name="connsiteX6" fmla="*/ 1571625 w 1571625"/>
              <a:gd name="connsiteY6" fmla="*/ 4100385 h 4186110"/>
              <a:gd name="connsiteX7" fmla="*/ 1333500 w 1571625"/>
              <a:gd name="connsiteY7" fmla="*/ 4109910 h 4186110"/>
              <a:gd name="connsiteX8" fmla="*/ 714375 w 1571625"/>
              <a:gd name="connsiteY8" fmla="*/ 2747835 h 4186110"/>
              <a:gd name="connsiteX9" fmla="*/ 180975 w 1571625"/>
              <a:gd name="connsiteY9" fmla="*/ 4186110 h 4186110"/>
              <a:gd name="connsiteX10" fmla="*/ 0 w 1571625"/>
              <a:gd name="connsiteY10" fmla="*/ 4186110 h 4186110"/>
              <a:gd name="connsiteX11" fmla="*/ 542925 w 1571625"/>
              <a:gd name="connsiteY11" fmla="*/ 2766885 h 4186110"/>
              <a:gd name="connsiteX12" fmla="*/ 600075 w 1571625"/>
              <a:gd name="connsiteY12" fmla="*/ 1528635 h 4186110"/>
              <a:gd name="connsiteX13" fmla="*/ 104775 w 1571625"/>
              <a:gd name="connsiteY13" fmla="*/ 2090610 h 4186110"/>
              <a:gd name="connsiteX14" fmla="*/ 57150 w 1571625"/>
              <a:gd name="connsiteY14" fmla="*/ 1985835 h 4186110"/>
              <a:gd name="connsiteX15" fmla="*/ 666750 w 1571625"/>
              <a:gd name="connsiteY15" fmla="*/ 1328610 h 4186110"/>
              <a:gd name="connsiteX16" fmla="*/ 663092 w 1571625"/>
              <a:gd name="connsiteY16" fmla="*/ 1062672 h 4186110"/>
              <a:gd name="connsiteX17" fmla="*/ 276225 w 1571625"/>
              <a:gd name="connsiteY17" fmla="*/ 195135 h 4186110"/>
              <a:gd name="connsiteX18" fmla="*/ 1162050 w 1571625"/>
              <a:gd name="connsiteY18" fmla="*/ 176085 h 4186110"/>
              <a:gd name="connsiteX19" fmla="*/ 742950 w 1571625"/>
              <a:gd name="connsiteY19" fmla="*/ 1061910 h 4186110"/>
              <a:gd name="connsiteX0" fmla="*/ 742950 w 1571625"/>
              <a:gd name="connsiteY0" fmla="*/ 1115535 h 4239735"/>
              <a:gd name="connsiteX1" fmla="*/ 742950 w 1571625"/>
              <a:gd name="connsiteY1" fmla="*/ 1363185 h 4239735"/>
              <a:gd name="connsiteX2" fmla="*/ 1400175 w 1571625"/>
              <a:gd name="connsiteY2" fmla="*/ 2096610 h 4239735"/>
              <a:gd name="connsiteX3" fmla="*/ 1333500 w 1571625"/>
              <a:gd name="connsiteY3" fmla="*/ 2163285 h 4239735"/>
              <a:gd name="connsiteX4" fmla="*/ 857250 w 1571625"/>
              <a:gd name="connsiteY4" fmla="*/ 1601310 h 4239735"/>
              <a:gd name="connsiteX5" fmla="*/ 876300 w 1571625"/>
              <a:gd name="connsiteY5" fmla="*/ 2801460 h 4239735"/>
              <a:gd name="connsiteX6" fmla="*/ 1571625 w 1571625"/>
              <a:gd name="connsiteY6" fmla="*/ 4154010 h 4239735"/>
              <a:gd name="connsiteX7" fmla="*/ 1333500 w 1571625"/>
              <a:gd name="connsiteY7" fmla="*/ 4163535 h 4239735"/>
              <a:gd name="connsiteX8" fmla="*/ 714375 w 1571625"/>
              <a:gd name="connsiteY8" fmla="*/ 2801460 h 4239735"/>
              <a:gd name="connsiteX9" fmla="*/ 180975 w 1571625"/>
              <a:gd name="connsiteY9" fmla="*/ 4239735 h 4239735"/>
              <a:gd name="connsiteX10" fmla="*/ 0 w 1571625"/>
              <a:gd name="connsiteY10" fmla="*/ 4239735 h 4239735"/>
              <a:gd name="connsiteX11" fmla="*/ 542925 w 1571625"/>
              <a:gd name="connsiteY11" fmla="*/ 2820510 h 4239735"/>
              <a:gd name="connsiteX12" fmla="*/ 600075 w 1571625"/>
              <a:gd name="connsiteY12" fmla="*/ 1582260 h 4239735"/>
              <a:gd name="connsiteX13" fmla="*/ 104775 w 1571625"/>
              <a:gd name="connsiteY13" fmla="*/ 2144235 h 4239735"/>
              <a:gd name="connsiteX14" fmla="*/ 57150 w 1571625"/>
              <a:gd name="connsiteY14" fmla="*/ 2039460 h 4239735"/>
              <a:gd name="connsiteX15" fmla="*/ 666750 w 1571625"/>
              <a:gd name="connsiteY15" fmla="*/ 1382235 h 4239735"/>
              <a:gd name="connsiteX16" fmla="*/ 663092 w 1571625"/>
              <a:gd name="connsiteY16" fmla="*/ 1116297 h 4239735"/>
              <a:gd name="connsiteX17" fmla="*/ 276225 w 1571625"/>
              <a:gd name="connsiteY17" fmla="*/ 248760 h 4239735"/>
              <a:gd name="connsiteX18" fmla="*/ 1162050 w 1571625"/>
              <a:gd name="connsiteY18" fmla="*/ 229710 h 4239735"/>
              <a:gd name="connsiteX19" fmla="*/ 742950 w 1571625"/>
              <a:gd name="connsiteY19" fmla="*/ 1115535 h 4239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71625" h="4239735">
                <a:moveTo>
                  <a:pt x="742950" y="1115535"/>
                </a:moveTo>
                <a:lnTo>
                  <a:pt x="742950" y="1363185"/>
                </a:lnTo>
                <a:lnTo>
                  <a:pt x="1400175" y="2096610"/>
                </a:lnTo>
                <a:lnTo>
                  <a:pt x="1333500" y="2163285"/>
                </a:lnTo>
                <a:lnTo>
                  <a:pt x="857250" y="1601310"/>
                </a:lnTo>
                <a:lnTo>
                  <a:pt x="876300" y="2801460"/>
                </a:lnTo>
                <a:lnTo>
                  <a:pt x="1571625" y="4154010"/>
                </a:lnTo>
                <a:lnTo>
                  <a:pt x="1333500" y="4163535"/>
                </a:lnTo>
                <a:lnTo>
                  <a:pt x="714375" y="2801460"/>
                </a:lnTo>
                <a:lnTo>
                  <a:pt x="180975" y="4239735"/>
                </a:lnTo>
                <a:lnTo>
                  <a:pt x="0" y="4239735"/>
                </a:lnTo>
                <a:lnTo>
                  <a:pt x="542925" y="2820510"/>
                </a:lnTo>
                <a:lnTo>
                  <a:pt x="600075" y="1582260"/>
                </a:lnTo>
                <a:lnTo>
                  <a:pt x="104775" y="2144235"/>
                </a:lnTo>
                <a:lnTo>
                  <a:pt x="57150" y="2039460"/>
                </a:lnTo>
                <a:lnTo>
                  <a:pt x="666750" y="1382235"/>
                </a:lnTo>
                <a:cubicBezTo>
                  <a:pt x="665531" y="1293589"/>
                  <a:pt x="664311" y="1204943"/>
                  <a:pt x="663092" y="1116297"/>
                </a:cubicBezTo>
                <a:cubicBezTo>
                  <a:pt x="293205" y="1060735"/>
                  <a:pt x="57734" y="561116"/>
                  <a:pt x="276225" y="248760"/>
                </a:cubicBezTo>
                <a:cubicBezTo>
                  <a:pt x="494716" y="-63596"/>
                  <a:pt x="936905" y="-94902"/>
                  <a:pt x="1162050" y="229710"/>
                </a:cubicBezTo>
                <a:cubicBezTo>
                  <a:pt x="1387195" y="554322"/>
                  <a:pt x="1158875" y="1106010"/>
                  <a:pt x="742950" y="1115535"/>
                </a:cubicBezTo>
                <a:close/>
              </a:path>
            </a:pathLst>
          </a:custGeom>
          <a:gradFill flip="none" rotWithShape="1">
            <a:gsLst>
              <a:gs pos="0">
                <a:srgbClr val="0000FF"/>
              </a:gs>
              <a:gs pos="100000">
                <a:srgbClr val="FF0000"/>
              </a:gs>
            </a:gsLst>
            <a:lin ang="162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6" name="TextBox 75">
            <a:extLst>
              <a:ext uri="{FF2B5EF4-FFF2-40B4-BE49-F238E27FC236}">
                <a16:creationId xmlns:a16="http://schemas.microsoft.com/office/drawing/2014/main" id="{2D38BDAB-3965-4B3C-8318-69B022144B95}"/>
              </a:ext>
            </a:extLst>
          </p:cNvPr>
          <p:cNvSpPr txBox="1"/>
          <p:nvPr/>
        </p:nvSpPr>
        <p:spPr>
          <a:xfrm>
            <a:off x="6761443" y="1789660"/>
            <a:ext cx="1087157" cy="461665"/>
          </a:xfrm>
          <a:prstGeom prst="rect">
            <a:avLst/>
          </a:prstGeom>
          <a:noFill/>
        </p:spPr>
        <p:txBody>
          <a:bodyPr wrap="none" rtlCol="0">
            <a:spAutoFit/>
          </a:bodyPr>
          <a:lstStyle/>
          <a:p>
            <a:r>
              <a:rPr lang="en-US" sz="2400" b="1" dirty="0">
                <a:latin typeface="+mn-lt"/>
              </a:rPr>
              <a:t>Design</a:t>
            </a:r>
          </a:p>
        </p:txBody>
      </p:sp>
      <p:sp>
        <p:nvSpPr>
          <p:cNvPr id="77" name="TextBox 76">
            <a:extLst>
              <a:ext uri="{FF2B5EF4-FFF2-40B4-BE49-F238E27FC236}">
                <a16:creationId xmlns:a16="http://schemas.microsoft.com/office/drawing/2014/main" id="{F0A9CDE4-8DBC-42BA-B5F3-449A97899CD4}"/>
              </a:ext>
            </a:extLst>
          </p:cNvPr>
          <p:cNvSpPr txBox="1"/>
          <p:nvPr/>
        </p:nvSpPr>
        <p:spPr>
          <a:xfrm>
            <a:off x="6726799" y="4038600"/>
            <a:ext cx="1164101" cy="461665"/>
          </a:xfrm>
          <a:prstGeom prst="rect">
            <a:avLst/>
          </a:prstGeom>
          <a:noFill/>
        </p:spPr>
        <p:txBody>
          <a:bodyPr wrap="none" rtlCol="0">
            <a:spAutoFit/>
          </a:bodyPr>
          <a:lstStyle/>
          <a:p>
            <a:r>
              <a:rPr lang="en-US" sz="2400" b="1" dirty="0">
                <a:latin typeface="+mn-lt"/>
              </a:rPr>
              <a:t>Engage</a:t>
            </a:r>
          </a:p>
        </p:txBody>
      </p:sp>
    </p:spTree>
    <p:extLst>
      <p:ext uri="{BB962C8B-B14F-4D97-AF65-F5344CB8AC3E}">
        <p14:creationId xmlns:p14="http://schemas.microsoft.com/office/powerpoint/2010/main" val="2623152564"/>
      </p:ext>
    </p:extLst>
  </p:cSld>
  <p:clrMapOvr>
    <a:masterClrMapping/>
  </p:clrMapOvr>
  <p:transition>
    <p:fade/>
  </p:transition>
</p:sld>
</file>

<file path=ppt/theme/theme1.xml><?xml version="1.0" encoding="utf-8"?>
<a:theme xmlns:a="http://schemas.openxmlformats.org/drawingml/2006/main" name="1_AguaClara the road">
  <a:themeElements>
    <a:clrScheme name="Classroom">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lg" len="med"/>
          <a:tailEnd type="none" w="lg" len="med"/>
        </a:ln>
        <a:effectLst/>
      </a:spPr>
      <a:bodyPr vert="horz" wrap="none" lIns="91440" tIns="45720" rIns="91440" bIns="45720" numCol="1" anchor="ctr" anchorCtr="0" compatLnSpc="1">
        <a:prstTxWarp prst="textNoShape">
          <a:avLst/>
        </a:prstTxWarp>
        <a:spAutoFit/>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Century Gothic" pitchFamily="34" charset="0"/>
            <a:cs typeface="Arial"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lg" len="med"/>
          <a:tailEnd type="none" w="lg" len="med"/>
        </a:ln>
        <a:effectLst/>
      </a:spPr>
      <a:bodyPr vert="horz" wrap="none" lIns="91440" tIns="45720" rIns="91440" bIns="45720" numCol="1" anchor="ctr" anchorCtr="0" compatLnSpc="1">
        <a:prstTxWarp prst="textNoShape">
          <a:avLst/>
        </a:prstTxWarp>
        <a:spAutoFit/>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Century Gothic" pitchFamily="34" charset="0"/>
            <a:cs typeface="Arial" charset="0"/>
          </a:defRPr>
        </a:defPPr>
      </a:lstStyle>
    </a:lnDef>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AguaClara">
  <a:themeElements>
    <a:clrScheme name="classroom">
      <a:dk1>
        <a:srgbClr val="000000"/>
      </a:dk1>
      <a:lt1>
        <a:srgbClr val="FFFFFF"/>
      </a:lt1>
      <a:dk2>
        <a:srgbClr val="00005A"/>
      </a:dk2>
      <a:lt2>
        <a:srgbClr val="FFFFF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none" rtlCol="0">
        <a:spAutoFit/>
      </a:bodyPr>
      <a:lstStyle>
        <a:defPPr>
          <a:defRPr dirty="0" smtClean="0">
            <a:latin typeface="+mn-lt"/>
          </a:defRPr>
        </a:defPPr>
      </a:lstStyle>
    </a:txDef>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1_AguaClara">
  <a:themeElements>
    <a:clrScheme name="classroom">
      <a:dk1>
        <a:srgbClr val="000000"/>
      </a:dk1>
      <a:lt1>
        <a:srgbClr val="FFFFFF"/>
      </a:lt1>
      <a:dk2>
        <a:srgbClr val="00005A"/>
      </a:dk2>
      <a:lt2>
        <a:srgbClr val="FFFFF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none" rtlCol="0">
        <a:spAutoFit/>
      </a:bodyPr>
      <a:lstStyle>
        <a:defPPr>
          <a:defRPr dirty="0" smtClean="0">
            <a:latin typeface="+mn-lt"/>
          </a:defRPr>
        </a:defPPr>
      </a:lstStyle>
    </a:txDef>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2_AguaClara">
  <a:themeElements>
    <a:clrScheme name="classroom">
      <a:dk1>
        <a:srgbClr val="000000"/>
      </a:dk1>
      <a:lt1>
        <a:srgbClr val="FFFFFF"/>
      </a:lt1>
      <a:dk2>
        <a:srgbClr val="00005A"/>
      </a:dk2>
      <a:lt2>
        <a:srgbClr val="FFFFF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none" rtlCol="0">
        <a:spAutoFit/>
      </a:bodyPr>
      <a:lstStyle>
        <a:defPPr>
          <a:defRPr dirty="0" smtClean="0">
            <a:latin typeface="+mn-lt"/>
          </a:defRPr>
        </a:defPPr>
      </a:lstStyle>
    </a:txDef>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3_AguaClara">
  <a:themeElements>
    <a:clrScheme name="classroom">
      <a:dk1>
        <a:srgbClr val="000000"/>
      </a:dk1>
      <a:lt1>
        <a:srgbClr val="FFFFFF"/>
      </a:lt1>
      <a:dk2>
        <a:srgbClr val="00005A"/>
      </a:dk2>
      <a:lt2>
        <a:srgbClr val="FFFFF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none" rtlCol="0">
        <a:spAutoFit/>
      </a:bodyPr>
      <a:lstStyle>
        <a:defPPr>
          <a:defRPr dirty="0" smtClean="0">
            <a:latin typeface="+mn-lt"/>
          </a:defRPr>
        </a:defPPr>
      </a:lstStyle>
    </a:txDef>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Lecture 4540 2016">
  <a:themeElements>
    <a:clrScheme name="Classroom">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Perception">
  <a:themeElements>
    <a:clrScheme name="Civic">
      <a:dk1>
        <a:sysClr val="windowText" lastClr="000000"/>
      </a:dk1>
      <a:lt1>
        <a:sysClr val="window" lastClr="FFFFFF"/>
      </a:lt1>
      <a:dk2>
        <a:srgbClr val="646B86"/>
      </a:dk2>
      <a:lt2>
        <a:srgbClr val="C5D1D7"/>
      </a:lt2>
      <a:accent1>
        <a:srgbClr val="D16349"/>
      </a:accent1>
      <a:accent2>
        <a:srgbClr val="CCB400"/>
      </a:accent2>
      <a:accent3>
        <a:srgbClr val="8CADAE"/>
      </a:accent3>
      <a:accent4>
        <a:srgbClr val="8C7B70"/>
      </a:accent4>
      <a:accent5>
        <a:srgbClr val="8FB08C"/>
      </a:accent5>
      <a:accent6>
        <a:srgbClr val="D19049"/>
      </a:accent6>
      <a:hlink>
        <a:srgbClr val="00A3D6"/>
      </a:hlink>
      <a:folHlink>
        <a:srgbClr val="694F07"/>
      </a:folHlink>
    </a:clrScheme>
    <a:fontScheme name="Perception">
      <a:majorFont>
        <a:latin typeface="Century Gothic"/>
        <a:ea typeface=""/>
        <a:cs typeface=""/>
        <a:font script="Jpan" typeface="メイリオ"/>
        <a:font script="Hans" typeface="宋体"/>
        <a:font script="Hant" typeface="新細明體"/>
      </a:majorFont>
      <a:minorFont>
        <a:latin typeface="Century Gothic"/>
        <a:ea typeface=""/>
        <a:cs typeface=""/>
        <a:font script="Jpan" typeface="メイリオ"/>
        <a:font script="Hans" typeface="宋体"/>
        <a:font script="Hant" typeface="新細明體"/>
      </a:minorFont>
    </a:fontScheme>
    <a:fmtScheme name="Perception">
      <a:fillStyleLst>
        <a:solidFill>
          <a:schemeClr val="phClr"/>
        </a:solidFill>
        <a:solidFill>
          <a:schemeClr val="phClr">
            <a:shade val="90000"/>
          </a:schemeClr>
        </a:solidFill>
        <a:solidFill>
          <a:schemeClr val="phClr">
            <a:shade val="80000"/>
          </a:schemeClr>
        </a:solidFill>
      </a:fillStyleLst>
      <a:lnStyleLst>
        <a:ln w="12700" cap="flat" cmpd="sng" algn="ctr">
          <a:solidFill>
            <a:schemeClr val="phClr">
              <a:satMod val="105000"/>
            </a:schemeClr>
          </a:solidFill>
          <a:prstDash val="solid"/>
        </a:ln>
        <a:ln w="25400" cap="flat" cmpd="sng" algn="ctr">
          <a:solidFill>
            <a:schemeClr val="phClr"/>
          </a:solidFill>
          <a:prstDash val="solid"/>
        </a:ln>
        <a:ln w="25400" cap="flat" cmpd="sng" algn="ctr">
          <a:solidFill>
            <a:schemeClr val="phClr">
              <a:alpha val="80000"/>
            </a:schemeClr>
          </a:solidFill>
          <a:prstDash val="solid"/>
        </a:ln>
      </a:lnStyleLst>
      <a:effectStyleLst>
        <a:effectStyle>
          <a:effectLst/>
        </a:effectStyle>
        <a:effectStyle>
          <a:effectLst/>
          <a:scene3d>
            <a:camera prst="obliqueTopRight"/>
            <a:lightRig rig="threePt" dir="tl"/>
          </a:scene3d>
          <a:sp3d>
            <a:bevelT w="25400" h="25400"/>
          </a:sp3d>
        </a:effectStyle>
        <a:effectStyle>
          <a:effectLst/>
          <a:scene3d>
            <a:camera prst="perspectiveFront" fov="4200000"/>
            <a:lightRig rig="balanced" dir="tl">
              <a:rot lat="0" lon="0" rev="18600000"/>
            </a:lightRig>
          </a:scene3d>
          <a:sp3d prstMaterial="metal">
            <a:bevelT w="63500" h="50800" prst="angle"/>
          </a:sp3d>
        </a:effectStyle>
      </a:effectStyleLst>
      <a:bgFillStyleLst>
        <a:solidFill>
          <a:schemeClr val="phClr">
            <a:tint val="90000"/>
          </a:schemeClr>
        </a:solidFill>
        <a:solidFill>
          <a:schemeClr val="phClr">
            <a:tint val="50000"/>
          </a:schemeClr>
        </a:solidFill>
        <a:solidFill>
          <a:schemeClr val="phClr">
            <a:shade val="60000"/>
          </a:schemeClr>
        </a:solid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AguaClara the road</Template>
  <TotalTime>6005</TotalTime>
  <Words>2572</Words>
  <Application>Microsoft Office PowerPoint</Application>
  <PresentationFormat>On-screen Show (4:3)</PresentationFormat>
  <Paragraphs>442</Paragraphs>
  <Slides>43</Slides>
  <Notes>33</Notes>
  <HiddenSlides>0</HiddenSlides>
  <MMClips>0</MMClips>
  <ScaleCrop>false</ScaleCrop>
  <HeadingPairs>
    <vt:vector size="6" baseType="variant">
      <vt:variant>
        <vt:lpstr>Fonts Used</vt:lpstr>
      </vt:variant>
      <vt:variant>
        <vt:i4>7</vt:i4>
      </vt:variant>
      <vt:variant>
        <vt:lpstr>Theme</vt:lpstr>
      </vt:variant>
      <vt:variant>
        <vt:i4>7</vt:i4>
      </vt:variant>
      <vt:variant>
        <vt:lpstr>Slide Titles</vt:lpstr>
      </vt:variant>
      <vt:variant>
        <vt:i4>43</vt:i4>
      </vt:variant>
    </vt:vector>
  </HeadingPairs>
  <TitlesOfParts>
    <vt:vector size="57" baseType="lpstr">
      <vt:lpstr>Times New Roman</vt:lpstr>
      <vt:lpstr>Calibri</vt:lpstr>
      <vt:lpstr>Century Gothic</vt:lpstr>
      <vt:lpstr>Candara</vt:lpstr>
      <vt:lpstr>Arial</vt:lpstr>
      <vt:lpstr>Wingdings</vt:lpstr>
      <vt:lpstr>Wingdings 2</vt:lpstr>
      <vt:lpstr>1_AguaClara the road</vt:lpstr>
      <vt:lpstr>AguaClara</vt:lpstr>
      <vt:lpstr>1_AguaClara</vt:lpstr>
      <vt:lpstr>2_AguaClara</vt:lpstr>
      <vt:lpstr>3_AguaClara</vt:lpstr>
      <vt:lpstr>Lecture 4540 2016</vt:lpstr>
      <vt:lpstr>Perception</vt:lpstr>
      <vt:lpstr>Sustainable Municipal Drinking Water Treatment CEE 4540</vt:lpstr>
      <vt:lpstr>Overview</vt:lpstr>
      <vt:lpstr>Overview</vt:lpstr>
      <vt:lpstr>Spanish 1501 (section 10222) Friday 10:10-11:00 (subject to change depending on new poll results)</vt:lpstr>
      <vt:lpstr>Overview</vt:lpstr>
      <vt:lpstr>What is this course about?</vt:lpstr>
      <vt:lpstr>What is this course about?</vt:lpstr>
      <vt:lpstr>Course prerequisites</vt:lpstr>
      <vt:lpstr>Curriculum Model:  AguaClara RIDE</vt:lpstr>
      <vt:lpstr>Overview</vt:lpstr>
      <vt:lpstr>Course Organization</vt:lpstr>
      <vt:lpstr>Design Challenges</vt:lpstr>
      <vt:lpstr>First Assignment</vt:lpstr>
      <vt:lpstr>Overview</vt:lpstr>
      <vt:lpstr>Introductions: Name that Student</vt:lpstr>
      <vt:lpstr>Overview</vt:lpstr>
      <vt:lpstr>Why am I teaching this course?</vt:lpstr>
      <vt:lpstr>Mesa Grande: Waiting for water</vt:lpstr>
      <vt:lpstr>Water in Colomoncagua</vt:lpstr>
      <vt:lpstr>PowerPoint Presentation</vt:lpstr>
      <vt:lpstr>PowerPoint Presentation</vt:lpstr>
      <vt:lpstr>PowerPoint Presentation</vt:lpstr>
      <vt:lpstr>Overview</vt:lpstr>
      <vt:lpstr>You should be taking a course in business or information technology</vt:lpstr>
      <vt:lpstr>Uneven Knowledge Space</vt:lpstr>
      <vt:lpstr>A Search for Truth that Matters </vt:lpstr>
      <vt:lpstr>Learning in a collaborative environment (Team assignments)</vt:lpstr>
      <vt:lpstr>Overview</vt:lpstr>
      <vt:lpstr>Groupthink</vt:lpstr>
      <vt:lpstr>Some Solutions to Groupthink</vt:lpstr>
      <vt:lpstr>How might Environmental Engineers fall into the trap of groupthink?</vt:lpstr>
      <vt:lpstr>Overview</vt:lpstr>
      <vt:lpstr>Role of Myth in Environmental Engineering</vt:lpstr>
      <vt:lpstr>Historic Examples of Myth</vt:lpstr>
      <vt:lpstr>Expose the Myth</vt:lpstr>
      <vt:lpstr>Overview</vt:lpstr>
      <vt:lpstr>The Challenge: Sustainable Municipal Drinking Water Supplies</vt:lpstr>
      <vt:lpstr>Opportunities</vt:lpstr>
      <vt:lpstr>PowerPoint Presentation</vt:lpstr>
      <vt:lpstr>It is a short walk…</vt:lpstr>
      <vt:lpstr>Introduction</vt:lpstr>
      <vt:lpstr>What are extras?</vt:lpstr>
      <vt:lpstr>PowerPoint Presentation</vt:lpstr>
    </vt:vector>
  </TitlesOfParts>
  <Company>Cornell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CEE 4540: Sustainable Small-Scale Water Supplies</dc:title>
  <dc:creator>Monroe Weber-Shirk</dc:creator>
  <cp:lastModifiedBy>Monroe Weber-Shirk</cp:lastModifiedBy>
  <cp:revision>247</cp:revision>
  <dcterms:created xsi:type="dcterms:W3CDTF">2008-08-26T14:48:34Z</dcterms:created>
  <dcterms:modified xsi:type="dcterms:W3CDTF">2018-12-13T18:57:41Z</dcterms:modified>
</cp:coreProperties>
</file>